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5753100" cy="3238500"/>
  <p:notesSz cx="5753100" cy="3238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104" y="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237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59138" y="0"/>
            <a:ext cx="249237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859EF-98CB-4B99-835F-C899086C3905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05000" y="404813"/>
            <a:ext cx="1943100" cy="109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4675" y="1558925"/>
            <a:ext cx="4603750" cy="1274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76575"/>
            <a:ext cx="249237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59138" y="3076575"/>
            <a:ext cx="249237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C61C-754B-48A5-8944-D18AFA6C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55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8C61C-754B-48A5-8944-D18AFA6CE49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7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4950" y="3066413"/>
            <a:ext cx="5042535" cy="26670"/>
          </a:xfrm>
          <a:custGeom>
            <a:avLst/>
            <a:gdLst/>
            <a:ahLst/>
            <a:cxnLst/>
            <a:rect l="l" t="t" r="r" b="b"/>
            <a:pathLst>
              <a:path w="5042535" h="26669">
                <a:moveTo>
                  <a:pt x="5042306" y="9055"/>
                </a:moveTo>
                <a:lnTo>
                  <a:pt x="397459" y="9055"/>
                </a:lnTo>
                <a:lnTo>
                  <a:pt x="397459" y="0"/>
                </a:lnTo>
                <a:lnTo>
                  <a:pt x="0" y="0"/>
                </a:lnTo>
                <a:lnTo>
                  <a:pt x="0" y="26200"/>
                </a:lnTo>
                <a:lnTo>
                  <a:pt x="397459" y="26200"/>
                </a:lnTo>
                <a:lnTo>
                  <a:pt x="397459" y="16256"/>
                </a:lnTo>
                <a:lnTo>
                  <a:pt x="5042306" y="16256"/>
                </a:lnTo>
                <a:lnTo>
                  <a:pt x="5042306" y="9055"/>
                </a:lnTo>
                <a:close/>
              </a:path>
            </a:pathLst>
          </a:custGeom>
          <a:solidFill>
            <a:srgbClr val="128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2117" y="1195134"/>
            <a:ext cx="2846705" cy="604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53535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28590" y="1879263"/>
            <a:ext cx="1795145" cy="777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9712" y="3075468"/>
            <a:ext cx="3987800" cy="7620"/>
          </a:xfrm>
          <a:custGeom>
            <a:avLst/>
            <a:gdLst/>
            <a:ahLst/>
            <a:cxnLst/>
            <a:rect l="l" t="t" r="r" b="b"/>
            <a:pathLst>
              <a:path w="3987800" h="7619">
                <a:moveTo>
                  <a:pt x="3987800" y="0"/>
                </a:moveTo>
                <a:lnTo>
                  <a:pt x="0" y="0"/>
                </a:lnTo>
                <a:lnTo>
                  <a:pt x="0" y="7200"/>
                </a:lnTo>
                <a:lnTo>
                  <a:pt x="3987800" y="7200"/>
                </a:lnTo>
                <a:lnTo>
                  <a:pt x="3987800" y="0"/>
                </a:lnTo>
                <a:close/>
              </a:path>
            </a:pathLst>
          </a:custGeom>
          <a:solidFill>
            <a:srgbClr val="128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3535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3535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7655" y="744855"/>
            <a:ext cx="2502598" cy="2137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2846" y="744855"/>
            <a:ext cx="2502598" cy="2137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3535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9355" y="417572"/>
            <a:ext cx="3347720" cy="44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53535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655" y="744855"/>
            <a:ext cx="5177790" cy="2137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6054" y="3011805"/>
            <a:ext cx="1840992" cy="16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655" y="3011805"/>
            <a:ext cx="1323213" cy="16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2232" y="3011805"/>
            <a:ext cx="1323213" cy="16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7263" y="873465"/>
            <a:ext cx="5386070" cy="2365375"/>
            <a:chOff x="367263" y="873465"/>
            <a:chExt cx="5386070" cy="2365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2703" y="923502"/>
              <a:ext cx="2690395" cy="2314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9712" y="3066413"/>
              <a:ext cx="3987800" cy="26670"/>
            </a:xfrm>
            <a:custGeom>
              <a:avLst/>
              <a:gdLst/>
              <a:ahLst/>
              <a:cxnLst/>
              <a:rect l="l" t="t" r="r" b="b"/>
              <a:pathLst>
                <a:path w="3987800" h="26669">
                  <a:moveTo>
                    <a:pt x="3987800" y="9055"/>
                  </a:moveTo>
                  <a:lnTo>
                    <a:pt x="1091692" y="9055"/>
                  </a:lnTo>
                  <a:lnTo>
                    <a:pt x="1091692" y="0"/>
                  </a:lnTo>
                  <a:lnTo>
                    <a:pt x="26593" y="0"/>
                  </a:lnTo>
                  <a:lnTo>
                    <a:pt x="26593" y="9055"/>
                  </a:lnTo>
                  <a:lnTo>
                    <a:pt x="0" y="9055"/>
                  </a:lnTo>
                  <a:lnTo>
                    <a:pt x="0" y="16256"/>
                  </a:lnTo>
                  <a:lnTo>
                    <a:pt x="26593" y="16256"/>
                  </a:lnTo>
                  <a:lnTo>
                    <a:pt x="26593" y="26200"/>
                  </a:lnTo>
                  <a:lnTo>
                    <a:pt x="1091692" y="26200"/>
                  </a:lnTo>
                  <a:lnTo>
                    <a:pt x="1091692" y="16256"/>
                  </a:lnTo>
                  <a:lnTo>
                    <a:pt x="3987800" y="16256"/>
                  </a:lnTo>
                  <a:lnTo>
                    <a:pt x="3987800" y="9055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7263" y="873465"/>
              <a:ext cx="2317115" cy="214629"/>
            </a:xfrm>
            <a:custGeom>
              <a:avLst/>
              <a:gdLst/>
              <a:ahLst/>
              <a:cxnLst/>
              <a:rect l="l" t="t" r="r" b="b"/>
              <a:pathLst>
                <a:path w="2317115" h="214630">
                  <a:moveTo>
                    <a:pt x="2316788" y="0"/>
                  </a:moveTo>
                  <a:lnTo>
                    <a:pt x="0" y="0"/>
                  </a:lnTo>
                  <a:lnTo>
                    <a:pt x="0" y="214169"/>
                  </a:lnTo>
                  <a:lnTo>
                    <a:pt x="2316788" y="214169"/>
                  </a:lnTo>
                  <a:lnTo>
                    <a:pt x="2316788" y="0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3773" y="1148345"/>
            <a:ext cx="2883777" cy="83058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2980"/>
              </a:lnSpc>
              <a:spcBef>
                <a:spcPts val="515"/>
              </a:spcBef>
            </a:pPr>
            <a:r>
              <a:rPr lang="cs-CZ" sz="2800" b="1" spc="229" dirty="0">
                <a:solidFill>
                  <a:srgbClr val="1282D5"/>
                </a:solidFill>
                <a:latin typeface="Trebuchet MS"/>
                <a:cs typeface="Trebuchet MS"/>
              </a:rPr>
              <a:t>DOBROVOĽNÍCI </a:t>
            </a:r>
            <a:r>
              <a:rPr sz="2800" b="1" spc="229" dirty="0">
                <a:solidFill>
                  <a:srgbClr val="1282D5"/>
                </a:solidFill>
                <a:latin typeface="Trebuchet MS"/>
                <a:cs typeface="Trebuchet MS"/>
              </a:rPr>
              <a:t> </a:t>
            </a:r>
            <a:r>
              <a:rPr lang="cs-CZ" sz="2800" b="1" spc="254" dirty="0">
                <a:solidFill>
                  <a:srgbClr val="1282D5"/>
                </a:solidFill>
                <a:latin typeface="Trebuchet MS"/>
                <a:cs typeface="Trebuchet MS"/>
              </a:rPr>
              <a:t>VÍŤAZSTVA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278" y="2847897"/>
            <a:ext cx="109728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1282D5"/>
                </a:solidFill>
                <a:latin typeface="Microsoft Sans Serif"/>
                <a:cs typeface="Microsoft Sans Serif"/>
              </a:rPr>
              <a:t>волонтёрыпобеды.рф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263" y="653264"/>
            <a:ext cx="1550670" cy="192360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450"/>
              </a:lnSpc>
            </a:pPr>
            <a:r>
              <a:rPr lang="cs-CZ" sz="1250" b="1" spc="155" dirty="0">
                <a:solidFill>
                  <a:srgbClr val="FFFFFF"/>
                </a:solidFill>
                <a:latin typeface="Times New Roman"/>
                <a:cs typeface="Times New Roman"/>
              </a:rPr>
              <a:t>Všeruské </a:t>
            </a:r>
            <a:endParaRPr sz="125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7263" y="856715"/>
            <a:ext cx="231711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40"/>
              </a:spcBef>
            </a:pPr>
            <a:r>
              <a:rPr lang="cs-CZ" sz="1250" b="1" spc="170" dirty="0">
                <a:solidFill>
                  <a:srgbClr val="FFFFFF"/>
                </a:solidFill>
                <a:latin typeface="Times New Roman"/>
                <a:cs typeface="Times New Roman"/>
              </a:rPr>
              <a:t>spoločenské hnutie</a:t>
            </a:r>
            <a:endParaRPr sz="1250" dirty="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8339" y="125804"/>
            <a:ext cx="3584759" cy="31126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950" y="117054"/>
            <a:ext cx="5518150" cy="3121660"/>
            <a:chOff x="234950" y="117054"/>
            <a:chExt cx="5518150" cy="312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001" y="441887"/>
              <a:ext cx="3255096" cy="27966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4950" y="3066413"/>
              <a:ext cx="459740" cy="26670"/>
            </a:xfrm>
            <a:custGeom>
              <a:avLst/>
              <a:gdLst/>
              <a:ahLst/>
              <a:cxnLst/>
              <a:rect l="l" t="t" r="r" b="b"/>
              <a:pathLst>
                <a:path w="459740" h="26669">
                  <a:moveTo>
                    <a:pt x="459447" y="0"/>
                  </a:moveTo>
                  <a:lnTo>
                    <a:pt x="0" y="0"/>
                  </a:lnTo>
                  <a:lnTo>
                    <a:pt x="0" y="26200"/>
                  </a:lnTo>
                  <a:lnTo>
                    <a:pt x="459447" y="26200"/>
                  </a:lnTo>
                  <a:lnTo>
                    <a:pt x="459447" y="0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6677" y="1595271"/>
              <a:ext cx="446405" cy="992505"/>
            </a:xfrm>
            <a:custGeom>
              <a:avLst/>
              <a:gdLst/>
              <a:ahLst/>
              <a:cxnLst/>
              <a:rect l="l" t="t" r="r" b="b"/>
              <a:pathLst>
                <a:path w="446405" h="992505">
                  <a:moveTo>
                    <a:pt x="436968" y="215760"/>
                  </a:moveTo>
                  <a:lnTo>
                    <a:pt x="431266" y="166293"/>
                  </a:lnTo>
                  <a:lnTo>
                    <a:pt x="415036" y="120878"/>
                  </a:lnTo>
                  <a:lnTo>
                    <a:pt x="389572" y="80810"/>
                  </a:lnTo>
                  <a:lnTo>
                    <a:pt x="356158" y="47396"/>
                  </a:lnTo>
                  <a:lnTo>
                    <a:pt x="316090" y="21932"/>
                  </a:lnTo>
                  <a:lnTo>
                    <a:pt x="270675" y="5702"/>
                  </a:lnTo>
                  <a:lnTo>
                    <a:pt x="221208" y="0"/>
                  </a:lnTo>
                  <a:lnTo>
                    <a:pt x="171742" y="5702"/>
                  </a:lnTo>
                  <a:lnTo>
                    <a:pt x="126326" y="21932"/>
                  </a:lnTo>
                  <a:lnTo>
                    <a:pt x="86258" y="47396"/>
                  </a:lnTo>
                  <a:lnTo>
                    <a:pt x="52857" y="80810"/>
                  </a:lnTo>
                  <a:lnTo>
                    <a:pt x="27381" y="120878"/>
                  </a:lnTo>
                  <a:lnTo>
                    <a:pt x="11150" y="166293"/>
                  </a:lnTo>
                  <a:lnTo>
                    <a:pt x="5448" y="215760"/>
                  </a:lnTo>
                  <a:lnTo>
                    <a:pt x="11150" y="265226"/>
                  </a:lnTo>
                  <a:lnTo>
                    <a:pt x="27381" y="310642"/>
                  </a:lnTo>
                  <a:lnTo>
                    <a:pt x="52857" y="350697"/>
                  </a:lnTo>
                  <a:lnTo>
                    <a:pt x="86258" y="384111"/>
                  </a:lnTo>
                  <a:lnTo>
                    <a:pt x="126326" y="409587"/>
                  </a:lnTo>
                  <a:lnTo>
                    <a:pt x="171742" y="425818"/>
                  </a:lnTo>
                  <a:lnTo>
                    <a:pt x="221208" y="431507"/>
                  </a:lnTo>
                  <a:lnTo>
                    <a:pt x="270675" y="425818"/>
                  </a:lnTo>
                  <a:lnTo>
                    <a:pt x="316090" y="409587"/>
                  </a:lnTo>
                  <a:lnTo>
                    <a:pt x="356158" y="384111"/>
                  </a:lnTo>
                  <a:lnTo>
                    <a:pt x="389572" y="350697"/>
                  </a:lnTo>
                  <a:lnTo>
                    <a:pt x="415036" y="310642"/>
                  </a:lnTo>
                  <a:lnTo>
                    <a:pt x="431266" y="265226"/>
                  </a:lnTo>
                  <a:lnTo>
                    <a:pt x="436968" y="215760"/>
                  </a:lnTo>
                  <a:close/>
                </a:path>
                <a:path w="446405" h="992505">
                  <a:moveTo>
                    <a:pt x="446151" y="769226"/>
                  </a:moveTo>
                  <a:lnTo>
                    <a:pt x="441617" y="724268"/>
                  </a:lnTo>
                  <a:lnTo>
                    <a:pt x="428612" y="682396"/>
                  </a:lnTo>
                  <a:lnTo>
                    <a:pt x="408051" y="644512"/>
                  </a:lnTo>
                  <a:lnTo>
                    <a:pt x="380809" y="611505"/>
                  </a:lnTo>
                  <a:lnTo>
                    <a:pt x="347789" y="584263"/>
                  </a:lnTo>
                  <a:lnTo>
                    <a:pt x="309905" y="563689"/>
                  </a:lnTo>
                  <a:lnTo>
                    <a:pt x="268033" y="550697"/>
                  </a:lnTo>
                  <a:lnTo>
                    <a:pt x="223075" y="546163"/>
                  </a:lnTo>
                  <a:lnTo>
                    <a:pt x="178117" y="550697"/>
                  </a:lnTo>
                  <a:lnTo>
                    <a:pt x="136232" y="563689"/>
                  </a:lnTo>
                  <a:lnTo>
                    <a:pt x="98348" y="584263"/>
                  </a:lnTo>
                  <a:lnTo>
                    <a:pt x="65328" y="611505"/>
                  </a:lnTo>
                  <a:lnTo>
                    <a:pt x="38087" y="644512"/>
                  </a:lnTo>
                  <a:lnTo>
                    <a:pt x="17526" y="682396"/>
                  </a:lnTo>
                  <a:lnTo>
                    <a:pt x="4533" y="724268"/>
                  </a:lnTo>
                  <a:lnTo>
                    <a:pt x="0" y="769226"/>
                  </a:lnTo>
                  <a:lnTo>
                    <a:pt x="4533" y="814184"/>
                  </a:lnTo>
                  <a:lnTo>
                    <a:pt x="17526" y="856056"/>
                  </a:lnTo>
                  <a:lnTo>
                    <a:pt x="38087" y="893953"/>
                  </a:lnTo>
                  <a:lnTo>
                    <a:pt x="65328" y="926960"/>
                  </a:lnTo>
                  <a:lnTo>
                    <a:pt x="98348" y="954201"/>
                  </a:lnTo>
                  <a:lnTo>
                    <a:pt x="136232" y="974763"/>
                  </a:lnTo>
                  <a:lnTo>
                    <a:pt x="178117" y="987767"/>
                  </a:lnTo>
                  <a:lnTo>
                    <a:pt x="223075" y="992301"/>
                  </a:lnTo>
                  <a:lnTo>
                    <a:pt x="268033" y="987767"/>
                  </a:lnTo>
                  <a:lnTo>
                    <a:pt x="309905" y="974763"/>
                  </a:lnTo>
                  <a:lnTo>
                    <a:pt x="347789" y="954201"/>
                  </a:lnTo>
                  <a:lnTo>
                    <a:pt x="380809" y="926960"/>
                  </a:lnTo>
                  <a:lnTo>
                    <a:pt x="408051" y="893953"/>
                  </a:lnTo>
                  <a:lnTo>
                    <a:pt x="428612" y="856056"/>
                  </a:lnTo>
                  <a:lnTo>
                    <a:pt x="441617" y="814184"/>
                  </a:lnTo>
                  <a:lnTo>
                    <a:pt x="446151" y="769226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2824" y="1663931"/>
              <a:ext cx="342900" cy="267970"/>
            </a:xfrm>
            <a:custGeom>
              <a:avLst/>
              <a:gdLst/>
              <a:ahLst/>
              <a:cxnLst/>
              <a:rect l="l" t="t" r="r" b="b"/>
              <a:pathLst>
                <a:path w="342900" h="267969">
                  <a:moveTo>
                    <a:pt x="113126" y="0"/>
                  </a:moveTo>
                  <a:lnTo>
                    <a:pt x="74165" y="7026"/>
                  </a:lnTo>
                  <a:lnTo>
                    <a:pt x="38992" y="47888"/>
                  </a:lnTo>
                  <a:lnTo>
                    <a:pt x="34165" y="75687"/>
                  </a:lnTo>
                  <a:lnTo>
                    <a:pt x="38340" y="98709"/>
                  </a:lnTo>
                  <a:lnTo>
                    <a:pt x="45002" y="116731"/>
                  </a:lnTo>
                  <a:lnTo>
                    <a:pt x="47636" y="129529"/>
                  </a:lnTo>
                  <a:lnTo>
                    <a:pt x="41075" y="131751"/>
                  </a:lnTo>
                  <a:lnTo>
                    <a:pt x="35157" y="132794"/>
                  </a:lnTo>
                  <a:lnTo>
                    <a:pt x="29344" y="134443"/>
                  </a:lnTo>
                  <a:lnTo>
                    <a:pt x="23099" y="138479"/>
                  </a:lnTo>
                  <a:lnTo>
                    <a:pt x="15119" y="146883"/>
                  </a:lnTo>
                  <a:lnTo>
                    <a:pt x="7365" y="158201"/>
                  </a:lnTo>
                  <a:lnTo>
                    <a:pt x="2652" y="170470"/>
                  </a:lnTo>
                  <a:lnTo>
                    <a:pt x="3795" y="181724"/>
                  </a:lnTo>
                  <a:lnTo>
                    <a:pt x="7861" y="187498"/>
                  </a:lnTo>
                  <a:lnTo>
                    <a:pt x="11023" y="190266"/>
                  </a:lnTo>
                  <a:lnTo>
                    <a:pt x="12883" y="194744"/>
                  </a:lnTo>
                  <a:lnTo>
                    <a:pt x="13044" y="205647"/>
                  </a:lnTo>
                  <a:lnTo>
                    <a:pt x="7643" y="209546"/>
                  </a:lnTo>
                  <a:lnTo>
                    <a:pt x="3293" y="211756"/>
                  </a:lnTo>
                  <a:lnTo>
                    <a:pt x="558" y="215799"/>
                  </a:lnTo>
                  <a:lnTo>
                    <a:pt x="0" y="225196"/>
                  </a:lnTo>
                  <a:lnTo>
                    <a:pt x="3688" y="236316"/>
                  </a:lnTo>
                  <a:lnTo>
                    <a:pt x="13437" y="248916"/>
                  </a:lnTo>
                  <a:lnTo>
                    <a:pt x="28280" y="250358"/>
                  </a:lnTo>
                  <a:lnTo>
                    <a:pt x="47250" y="228001"/>
                  </a:lnTo>
                  <a:lnTo>
                    <a:pt x="55948" y="230708"/>
                  </a:lnTo>
                  <a:lnTo>
                    <a:pt x="66966" y="241125"/>
                  </a:lnTo>
                  <a:lnTo>
                    <a:pt x="76950" y="244473"/>
                  </a:lnTo>
                  <a:lnTo>
                    <a:pt x="89141" y="243543"/>
                  </a:lnTo>
                  <a:lnTo>
                    <a:pt x="93235" y="238358"/>
                  </a:lnTo>
                  <a:lnTo>
                    <a:pt x="95956" y="232108"/>
                  </a:lnTo>
                  <a:lnTo>
                    <a:pt x="104029" y="227984"/>
                  </a:lnTo>
                  <a:lnTo>
                    <a:pt x="110552" y="233638"/>
                  </a:lnTo>
                  <a:lnTo>
                    <a:pt x="106291" y="235382"/>
                  </a:lnTo>
                  <a:lnTo>
                    <a:pt x="118669" y="244175"/>
                  </a:lnTo>
                  <a:lnTo>
                    <a:pt x="119388" y="238100"/>
                  </a:lnTo>
                  <a:lnTo>
                    <a:pt x="125034" y="246130"/>
                  </a:lnTo>
                  <a:lnTo>
                    <a:pt x="128699" y="252645"/>
                  </a:lnTo>
                  <a:lnTo>
                    <a:pt x="129758" y="259078"/>
                  </a:lnTo>
                  <a:lnTo>
                    <a:pt x="132281" y="264478"/>
                  </a:lnTo>
                  <a:lnTo>
                    <a:pt x="140340" y="267897"/>
                  </a:lnTo>
                  <a:lnTo>
                    <a:pt x="147987" y="267709"/>
                  </a:lnTo>
                  <a:lnTo>
                    <a:pt x="153642" y="264905"/>
                  </a:lnTo>
                  <a:lnTo>
                    <a:pt x="163185" y="256614"/>
                  </a:lnTo>
                  <a:lnTo>
                    <a:pt x="175840" y="260650"/>
                  </a:lnTo>
                  <a:lnTo>
                    <a:pt x="183150" y="261340"/>
                  </a:lnTo>
                  <a:lnTo>
                    <a:pt x="189349" y="257555"/>
                  </a:lnTo>
                  <a:lnTo>
                    <a:pt x="198671" y="248164"/>
                  </a:lnTo>
                  <a:lnTo>
                    <a:pt x="210490" y="253790"/>
                  </a:lnTo>
                  <a:lnTo>
                    <a:pt x="235375" y="226800"/>
                  </a:lnTo>
                  <a:lnTo>
                    <a:pt x="243742" y="231513"/>
                  </a:lnTo>
                  <a:lnTo>
                    <a:pt x="249523" y="237308"/>
                  </a:lnTo>
                  <a:lnTo>
                    <a:pt x="256033" y="241348"/>
                  </a:lnTo>
                  <a:lnTo>
                    <a:pt x="266583" y="240800"/>
                  </a:lnTo>
                  <a:lnTo>
                    <a:pt x="274061" y="234129"/>
                  </a:lnTo>
                  <a:lnTo>
                    <a:pt x="278769" y="230570"/>
                  </a:lnTo>
                  <a:lnTo>
                    <a:pt x="284660" y="228851"/>
                  </a:lnTo>
                  <a:lnTo>
                    <a:pt x="283748" y="236741"/>
                  </a:lnTo>
                  <a:lnTo>
                    <a:pt x="283485" y="243333"/>
                  </a:lnTo>
                  <a:lnTo>
                    <a:pt x="290179" y="253898"/>
                  </a:lnTo>
                  <a:lnTo>
                    <a:pt x="301821" y="257163"/>
                  </a:lnTo>
                  <a:lnTo>
                    <a:pt x="312025" y="249089"/>
                  </a:lnTo>
                  <a:lnTo>
                    <a:pt x="314404" y="225634"/>
                  </a:lnTo>
                  <a:lnTo>
                    <a:pt x="307114" y="208900"/>
                  </a:lnTo>
                  <a:lnTo>
                    <a:pt x="293819" y="199120"/>
                  </a:lnTo>
                  <a:lnTo>
                    <a:pt x="280319" y="193989"/>
                  </a:lnTo>
                  <a:lnTo>
                    <a:pt x="272413" y="191200"/>
                  </a:lnTo>
                  <a:lnTo>
                    <a:pt x="270967" y="179786"/>
                  </a:lnTo>
                  <a:lnTo>
                    <a:pt x="276682" y="180049"/>
                  </a:lnTo>
                  <a:lnTo>
                    <a:pt x="284756" y="165190"/>
                  </a:lnTo>
                  <a:lnTo>
                    <a:pt x="280785" y="162105"/>
                  </a:lnTo>
                  <a:lnTo>
                    <a:pt x="281565" y="152576"/>
                  </a:lnTo>
                  <a:lnTo>
                    <a:pt x="288862" y="153882"/>
                  </a:lnTo>
                  <a:lnTo>
                    <a:pt x="294113" y="157822"/>
                  </a:lnTo>
                  <a:lnTo>
                    <a:pt x="297844" y="163624"/>
                  </a:lnTo>
                  <a:lnTo>
                    <a:pt x="300579" y="170511"/>
                  </a:lnTo>
                  <a:lnTo>
                    <a:pt x="303638" y="177266"/>
                  </a:lnTo>
                  <a:lnTo>
                    <a:pt x="307635" y="181190"/>
                  </a:lnTo>
                  <a:lnTo>
                    <a:pt x="313399" y="183380"/>
                  </a:lnTo>
                  <a:lnTo>
                    <a:pt x="321759" y="184932"/>
                  </a:lnTo>
                  <a:lnTo>
                    <a:pt x="340298" y="181765"/>
                  </a:lnTo>
                  <a:lnTo>
                    <a:pt x="342396" y="169481"/>
                  </a:lnTo>
                  <a:lnTo>
                    <a:pt x="335204" y="158053"/>
                  </a:lnTo>
                  <a:lnTo>
                    <a:pt x="325879" y="157450"/>
                  </a:lnTo>
                  <a:lnTo>
                    <a:pt x="319637" y="163139"/>
                  </a:lnTo>
                  <a:lnTo>
                    <a:pt x="329920" y="164682"/>
                  </a:lnTo>
                  <a:lnTo>
                    <a:pt x="332033" y="174097"/>
                  </a:lnTo>
                  <a:lnTo>
                    <a:pt x="325924" y="175307"/>
                  </a:lnTo>
                  <a:lnTo>
                    <a:pt x="319590" y="174432"/>
                  </a:lnTo>
                  <a:lnTo>
                    <a:pt x="314033" y="171641"/>
                  </a:lnTo>
                  <a:lnTo>
                    <a:pt x="310257" y="167101"/>
                  </a:lnTo>
                  <a:lnTo>
                    <a:pt x="300417" y="151653"/>
                  </a:lnTo>
                  <a:lnTo>
                    <a:pt x="289799" y="143020"/>
                  </a:lnTo>
                  <a:lnTo>
                    <a:pt x="280052" y="141613"/>
                  </a:lnTo>
                  <a:lnTo>
                    <a:pt x="272825" y="147842"/>
                  </a:lnTo>
                  <a:lnTo>
                    <a:pt x="270621" y="155252"/>
                  </a:lnTo>
                  <a:lnTo>
                    <a:pt x="271580" y="160115"/>
                  </a:lnTo>
                  <a:lnTo>
                    <a:pt x="271718" y="165253"/>
                  </a:lnTo>
                  <a:lnTo>
                    <a:pt x="267048" y="173492"/>
                  </a:lnTo>
                  <a:lnTo>
                    <a:pt x="260782" y="191110"/>
                  </a:lnTo>
                  <a:lnTo>
                    <a:pt x="269510" y="201260"/>
                  </a:lnTo>
                  <a:lnTo>
                    <a:pt x="282688" y="205962"/>
                  </a:lnTo>
                  <a:lnTo>
                    <a:pt x="289770" y="207234"/>
                  </a:lnTo>
                  <a:lnTo>
                    <a:pt x="297931" y="215356"/>
                  </a:lnTo>
                  <a:lnTo>
                    <a:pt x="304189" y="228596"/>
                  </a:lnTo>
                  <a:lnTo>
                    <a:pt x="304854" y="240855"/>
                  </a:lnTo>
                  <a:lnTo>
                    <a:pt x="296240" y="246033"/>
                  </a:lnTo>
                  <a:lnTo>
                    <a:pt x="293289" y="238622"/>
                  </a:lnTo>
                  <a:lnTo>
                    <a:pt x="292649" y="231131"/>
                  </a:lnTo>
                  <a:lnTo>
                    <a:pt x="290837" y="224665"/>
                  </a:lnTo>
                  <a:lnTo>
                    <a:pt x="284370" y="220331"/>
                  </a:lnTo>
                  <a:lnTo>
                    <a:pt x="276760" y="220092"/>
                  </a:lnTo>
                  <a:lnTo>
                    <a:pt x="271363" y="223379"/>
                  </a:lnTo>
                  <a:lnTo>
                    <a:pt x="266325" y="227991"/>
                  </a:lnTo>
                  <a:lnTo>
                    <a:pt x="259790" y="231727"/>
                  </a:lnTo>
                  <a:lnTo>
                    <a:pt x="253215" y="227399"/>
                  </a:lnTo>
                  <a:lnTo>
                    <a:pt x="247625" y="221954"/>
                  </a:lnTo>
                  <a:lnTo>
                    <a:pt x="241935" y="217584"/>
                  </a:lnTo>
                  <a:lnTo>
                    <a:pt x="235060" y="216482"/>
                  </a:lnTo>
                  <a:lnTo>
                    <a:pt x="227161" y="221021"/>
                  </a:lnTo>
                  <a:lnTo>
                    <a:pt x="224752" y="228878"/>
                  </a:lnTo>
                  <a:lnTo>
                    <a:pt x="224158" y="237175"/>
                  </a:lnTo>
                  <a:lnTo>
                    <a:pt x="221709" y="243035"/>
                  </a:lnTo>
                  <a:lnTo>
                    <a:pt x="215049" y="244537"/>
                  </a:lnTo>
                  <a:lnTo>
                    <a:pt x="210066" y="242433"/>
                  </a:lnTo>
                  <a:lnTo>
                    <a:pt x="205206" y="239372"/>
                  </a:lnTo>
                  <a:lnTo>
                    <a:pt x="198916" y="238003"/>
                  </a:lnTo>
                  <a:lnTo>
                    <a:pt x="191263" y="238372"/>
                  </a:lnTo>
                  <a:lnTo>
                    <a:pt x="184995" y="247655"/>
                  </a:lnTo>
                  <a:lnTo>
                    <a:pt x="178955" y="251460"/>
                  </a:lnTo>
                  <a:lnTo>
                    <a:pt x="172919" y="249620"/>
                  </a:lnTo>
                  <a:lnTo>
                    <a:pt x="168213" y="247283"/>
                  </a:lnTo>
                  <a:lnTo>
                    <a:pt x="163325" y="246240"/>
                  </a:lnTo>
                  <a:lnTo>
                    <a:pt x="156741" y="248286"/>
                  </a:lnTo>
                  <a:lnTo>
                    <a:pt x="152576" y="251578"/>
                  </a:lnTo>
                  <a:lnTo>
                    <a:pt x="150132" y="254630"/>
                  </a:lnTo>
                  <a:lnTo>
                    <a:pt x="146773" y="256599"/>
                  </a:lnTo>
                  <a:lnTo>
                    <a:pt x="139866" y="256641"/>
                  </a:lnTo>
                  <a:lnTo>
                    <a:pt x="137596" y="249688"/>
                  </a:lnTo>
                  <a:lnTo>
                    <a:pt x="136090" y="243663"/>
                  </a:lnTo>
                  <a:lnTo>
                    <a:pt x="133641" y="238567"/>
                  </a:lnTo>
                  <a:lnTo>
                    <a:pt x="128540" y="234400"/>
                  </a:lnTo>
                  <a:lnTo>
                    <a:pt x="125349" y="232709"/>
                  </a:lnTo>
                  <a:lnTo>
                    <a:pt x="125717" y="233594"/>
                  </a:lnTo>
                  <a:lnTo>
                    <a:pt x="113331" y="227887"/>
                  </a:lnTo>
                  <a:lnTo>
                    <a:pt x="116557" y="222233"/>
                  </a:lnTo>
                  <a:lnTo>
                    <a:pt x="112086" y="219769"/>
                  </a:lnTo>
                  <a:lnTo>
                    <a:pt x="99107" y="218360"/>
                  </a:lnTo>
                  <a:lnTo>
                    <a:pt x="92092" y="220533"/>
                  </a:lnTo>
                  <a:lnTo>
                    <a:pt x="87973" y="225989"/>
                  </a:lnTo>
                  <a:lnTo>
                    <a:pt x="83683" y="234427"/>
                  </a:lnTo>
                  <a:lnTo>
                    <a:pt x="72857" y="232239"/>
                  </a:lnTo>
                  <a:lnTo>
                    <a:pt x="66438" y="226818"/>
                  </a:lnTo>
                  <a:lnTo>
                    <a:pt x="60340" y="221101"/>
                  </a:lnTo>
                  <a:lnTo>
                    <a:pt x="50476" y="218025"/>
                  </a:lnTo>
                  <a:lnTo>
                    <a:pt x="40815" y="220189"/>
                  </a:lnTo>
                  <a:lnTo>
                    <a:pt x="36314" y="226593"/>
                  </a:lnTo>
                  <a:lnTo>
                    <a:pt x="32076" y="234639"/>
                  </a:lnTo>
                  <a:lnTo>
                    <a:pt x="23204" y="241729"/>
                  </a:lnTo>
                  <a:lnTo>
                    <a:pt x="17690" y="238363"/>
                  </a:lnTo>
                  <a:lnTo>
                    <a:pt x="13470" y="234141"/>
                  </a:lnTo>
                  <a:lnTo>
                    <a:pt x="10863" y="228293"/>
                  </a:lnTo>
                  <a:lnTo>
                    <a:pt x="10186" y="220050"/>
                  </a:lnTo>
                  <a:lnTo>
                    <a:pt x="21591" y="214510"/>
                  </a:lnTo>
                  <a:lnTo>
                    <a:pt x="21767" y="193715"/>
                  </a:lnTo>
                  <a:lnTo>
                    <a:pt x="16662" y="182272"/>
                  </a:lnTo>
                  <a:lnTo>
                    <a:pt x="12422" y="174378"/>
                  </a:lnTo>
                  <a:lnTo>
                    <a:pt x="15192" y="164235"/>
                  </a:lnTo>
                  <a:lnTo>
                    <a:pt x="23110" y="152421"/>
                  </a:lnTo>
                  <a:lnTo>
                    <a:pt x="30469" y="145317"/>
                  </a:lnTo>
                  <a:lnTo>
                    <a:pt x="40665" y="141054"/>
                  </a:lnTo>
                  <a:lnTo>
                    <a:pt x="57095" y="137761"/>
                  </a:lnTo>
                  <a:lnTo>
                    <a:pt x="58357" y="140601"/>
                  </a:lnTo>
                  <a:lnTo>
                    <a:pt x="62100" y="147176"/>
                  </a:lnTo>
                  <a:lnTo>
                    <a:pt x="70130" y="157932"/>
                  </a:lnTo>
                  <a:lnTo>
                    <a:pt x="74531" y="153750"/>
                  </a:lnTo>
                  <a:lnTo>
                    <a:pt x="73654" y="147254"/>
                  </a:lnTo>
                  <a:lnTo>
                    <a:pt x="63985" y="131300"/>
                  </a:lnTo>
                  <a:lnTo>
                    <a:pt x="45776" y="89679"/>
                  </a:lnTo>
                  <a:lnTo>
                    <a:pt x="47863" y="52699"/>
                  </a:lnTo>
                  <a:lnTo>
                    <a:pt x="65629" y="24830"/>
                  </a:lnTo>
                  <a:lnTo>
                    <a:pt x="94455" y="10539"/>
                  </a:lnTo>
                  <a:lnTo>
                    <a:pt x="129724" y="14296"/>
                  </a:lnTo>
                  <a:lnTo>
                    <a:pt x="149520" y="27668"/>
                  </a:lnTo>
                  <a:lnTo>
                    <a:pt x="162530" y="48679"/>
                  </a:lnTo>
                  <a:lnTo>
                    <a:pt x="167275" y="74960"/>
                  </a:lnTo>
                  <a:lnTo>
                    <a:pt x="162273" y="104142"/>
                  </a:lnTo>
                  <a:lnTo>
                    <a:pt x="151900" y="125680"/>
                  </a:lnTo>
                  <a:lnTo>
                    <a:pt x="136688" y="148301"/>
                  </a:lnTo>
                  <a:lnTo>
                    <a:pt x="120201" y="167435"/>
                  </a:lnTo>
                  <a:lnTo>
                    <a:pt x="106002" y="178515"/>
                  </a:lnTo>
                  <a:lnTo>
                    <a:pt x="99927" y="175622"/>
                  </a:lnTo>
                  <a:lnTo>
                    <a:pt x="98358" y="173518"/>
                  </a:lnTo>
                  <a:lnTo>
                    <a:pt x="93352" y="168522"/>
                  </a:lnTo>
                  <a:lnTo>
                    <a:pt x="88434" y="164130"/>
                  </a:lnTo>
                  <a:lnTo>
                    <a:pt x="84342" y="163224"/>
                  </a:lnTo>
                  <a:lnTo>
                    <a:pt x="81612" y="164624"/>
                  </a:lnTo>
                  <a:lnTo>
                    <a:pt x="83119" y="169368"/>
                  </a:lnTo>
                  <a:lnTo>
                    <a:pt x="91800" y="178524"/>
                  </a:lnTo>
                  <a:lnTo>
                    <a:pt x="96508" y="182688"/>
                  </a:lnTo>
                  <a:lnTo>
                    <a:pt x="99050" y="187571"/>
                  </a:lnTo>
                  <a:lnTo>
                    <a:pt x="134042" y="166734"/>
                  </a:lnTo>
                  <a:lnTo>
                    <a:pt x="159817" y="131326"/>
                  </a:lnTo>
                  <a:lnTo>
                    <a:pt x="162246" y="126592"/>
                  </a:lnTo>
                  <a:lnTo>
                    <a:pt x="164482" y="124021"/>
                  </a:lnTo>
                  <a:lnTo>
                    <a:pt x="169093" y="121955"/>
                  </a:lnTo>
                  <a:lnTo>
                    <a:pt x="173490" y="126089"/>
                  </a:lnTo>
                  <a:lnTo>
                    <a:pt x="175006" y="130356"/>
                  </a:lnTo>
                  <a:lnTo>
                    <a:pt x="176739" y="134353"/>
                  </a:lnTo>
                  <a:lnTo>
                    <a:pt x="181787" y="137673"/>
                  </a:lnTo>
                  <a:lnTo>
                    <a:pt x="186529" y="139417"/>
                  </a:lnTo>
                  <a:lnTo>
                    <a:pt x="201178" y="139452"/>
                  </a:lnTo>
                  <a:lnTo>
                    <a:pt x="206324" y="138365"/>
                  </a:lnTo>
                  <a:lnTo>
                    <a:pt x="213641" y="134624"/>
                  </a:lnTo>
                  <a:lnTo>
                    <a:pt x="219971" y="128292"/>
                  </a:lnTo>
                  <a:lnTo>
                    <a:pt x="227145" y="121399"/>
                  </a:lnTo>
                  <a:lnTo>
                    <a:pt x="236997" y="115976"/>
                  </a:lnTo>
                  <a:lnTo>
                    <a:pt x="249057" y="110290"/>
                  </a:lnTo>
                  <a:lnTo>
                    <a:pt x="255789" y="104338"/>
                  </a:lnTo>
                  <a:lnTo>
                    <a:pt x="260773" y="98509"/>
                  </a:lnTo>
                  <a:lnTo>
                    <a:pt x="267592" y="93193"/>
                  </a:lnTo>
                  <a:lnTo>
                    <a:pt x="274044" y="89625"/>
                  </a:lnTo>
                  <a:lnTo>
                    <a:pt x="278909" y="91737"/>
                  </a:lnTo>
                  <a:lnTo>
                    <a:pt x="293549" y="82708"/>
                  </a:lnTo>
                  <a:lnTo>
                    <a:pt x="293855" y="79412"/>
                  </a:lnTo>
                  <a:lnTo>
                    <a:pt x="301193" y="74845"/>
                  </a:lnTo>
                  <a:lnTo>
                    <a:pt x="305033" y="87617"/>
                  </a:lnTo>
                  <a:lnTo>
                    <a:pt x="308378" y="94119"/>
                  </a:lnTo>
                  <a:lnTo>
                    <a:pt x="312112" y="100469"/>
                  </a:lnTo>
                  <a:lnTo>
                    <a:pt x="313271" y="107679"/>
                  </a:lnTo>
                  <a:lnTo>
                    <a:pt x="301619" y="131447"/>
                  </a:lnTo>
                  <a:lnTo>
                    <a:pt x="303123" y="141573"/>
                  </a:lnTo>
                  <a:lnTo>
                    <a:pt x="308869" y="146582"/>
                  </a:lnTo>
                  <a:lnTo>
                    <a:pt x="314325" y="145913"/>
                  </a:lnTo>
                  <a:lnTo>
                    <a:pt x="316409" y="141152"/>
                  </a:lnTo>
                  <a:lnTo>
                    <a:pt x="313713" y="137455"/>
                  </a:lnTo>
                  <a:lnTo>
                    <a:pt x="312145" y="131886"/>
                  </a:lnTo>
                  <a:lnTo>
                    <a:pt x="317612" y="121508"/>
                  </a:lnTo>
                  <a:lnTo>
                    <a:pt x="323735" y="109277"/>
                  </a:lnTo>
                  <a:lnTo>
                    <a:pt x="322482" y="99366"/>
                  </a:lnTo>
                  <a:lnTo>
                    <a:pt x="317888" y="89892"/>
                  </a:lnTo>
                  <a:lnTo>
                    <a:pt x="313992" y="78974"/>
                  </a:lnTo>
                  <a:lnTo>
                    <a:pt x="307085" y="64969"/>
                  </a:lnTo>
                  <a:lnTo>
                    <a:pt x="297339" y="65199"/>
                  </a:lnTo>
                  <a:lnTo>
                    <a:pt x="288413" y="71594"/>
                  </a:lnTo>
                  <a:lnTo>
                    <a:pt x="283967" y="76081"/>
                  </a:lnTo>
                  <a:lnTo>
                    <a:pt x="277567" y="79860"/>
                  </a:lnTo>
                  <a:lnTo>
                    <a:pt x="248059" y="98017"/>
                  </a:lnTo>
                  <a:lnTo>
                    <a:pt x="243012" y="102348"/>
                  </a:lnTo>
                  <a:lnTo>
                    <a:pt x="236313" y="105492"/>
                  </a:lnTo>
                  <a:lnTo>
                    <a:pt x="220388" y="113366"/>
                  </a:lnTo>
                  <a:lnTo>
                    <a:pt x="213676" y="121234"/>
                  </a:lnTo>
                  <a:lnTo>
                    <a:pt x="205304" y="127021"/>
                  </a:lnTo>
                  <a:lnTo>
                    <a:pt x="184399" y="128652"/>
                  </a:lnTo>
                  <a:lnTo>
                    <a:pt x="182279" y="120148"/>
                  </a:lnTo>
                  <a:lnTo>
                    <a:pt x="181134" y="116674"/>
                  </a:lnTo>
                  <a:lnTo>
                    <a:pt x="178351" y="114780"/>
                  </a:lnTo>
                  <a:lnTo>
                    <a:pt x="171320" y="111014"/>
                  </a:lnTo>
                  <a:lnTo>
                    <a:pt x="175364" y="87801"/>
                  </a:lnTo>
                  <a:lnTo>
                    <a:pt x="163693" y="29698"/>
                  </a:lnTo>
                  <a:lnTo>
                    <a:pt x="132600" y="4636"/>
                  </a:lnTo>
                  <a:lnTo>
                    <a:pt x="113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535" y="1687252"/>
              <a:ext cx="96087" cy="957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0706" y="2193290"/>
              <a:ext cx="324485" cy="337820"/>
            </a:xfrm>
            <a:custGeom>
              <a:avLst/>
              <a:gdLst/>
              <a:ahLst/>
              <a:cxnLst/>
              <a:rect l="l" t="t" r="r" b="b"/>
              <a:pathLst>
                <a:path w="324484" h="337819">
                  <a:moveTo>
                    <a:pt x="61391" y="289560"/>
                  </a:moveTo>
                  <a:lnTo>
                    <a:pt x="92978" y="322580"/>
                  </a:lnTo>
                  <a:lnTo>
                    <a:pt x="144037" y="337820"/>
                  </a:lnTo>
                  <a:lnTo>
                    <a:pt x="163120" y="337820"/>
                  </a:lnTo>
                  <a:lnTo>
                    <a:pt x="182373" y="336550"/>
                  </a:lnTo>
                  <a:lnTo>
                    <a:pt x="218958" y="327660"/>
                  </a:lnTo>
                  <a:lnTo>
                    <a:pt x="221487" y="326390"/>
                  </a:lnTo>
                  <a:lnTo>
                    <a:pt x="156147" y="326390"/>
                  </a:lnTo>
                  <a:lnTo>
                    <a:pt x="145929" y="325120"/>
                  </a:lnTo>
                  <a:lnTo>
                    <a:pt x="147624" y="323850"/>
                  </a:lnTo>
                  <a:lnTo>
                    <a:pt x="146530" y="323850"/>
                  </a:lnTo>
                  <a:lnTo>
                    <a:pt x="128420" y="322580"/>
                  </a:lnTo>
                  <a:lnTo>
                    <a:pt x="110481" y="316230"/>
                  </a:lnTo>
                  <a:lnTo>
                    <a:pt x="93481" y="308610"/>
                  </a:lnTo>
                  <a:lnTo>
                    <a:pt x="78191" y="299720"/>
                  </a:lnTo>
                  <a:lnTo>
                    <a:pt x="75648" y="298450"/>
                  </a:lnTo>
                  <a:lnTo>
                    <a:pt x="70735" y="294640"/>
                  </a:lnTo>
                  <a:lnTo>
                    <a:pt x="61391" y="289560"/>
                  </a:lnTo>
                  <a:close/>
                </a:path>
                <a:path w="324484" h="337819">
                  <a:moveTo>
                    <a:pt x="157788" y="320040"/>
                  </a:moveTo>
                  <a:lnTo>
                    <a:pt x="156311" y="323850"/>
                  </a:lnTo>
                  <a:lnTo>
                    <a:pt x="147624" y="323850"/>
                  </a:lnTo>
                  <a:lnTo>
                    <a:pt x="145929" y="325120"/>
                  </a:lnTo>
                  <a:lnTo>
                    <a:pt x="156147" y="326390"/>
                  </a:lnTo>
                  <a:lnTo>
                    <a:pt x="160632" y="326390"/>
                  </a:lnTo>
                  <a:lnTo>
                    <a:pt x="157788" y="320040"/>
                  </a:lnTo>
                  <a:close/>
                </a:path>
                <a:path w="324484" h="337819">
                  <a:moveTo>
                    <a:pt x="124886" y="190500"/>
                  </a:moveTo>
                  <a:lnTo>
                    <a:pt x="108382" y="190500"/>
                  </a:lnTo>
                  <a:lnTo>
                    <a:pt x="116091" y="199390"/>
                  </a:lnTo>
                  <a:lnTo>
                    <a:pt x="120569" y="209550"/>
                  </a:lnTo>
                  <a:lnTo>
                    <a:pt x="128200" y="219710"/>
                  </a:lnTo>
                  <a:lnTo>
                    <a:pt x="145364" y="228600"/>
                  </a:lnTo>
                  <a:lnTo>
                    <a:pt x="161624" y="236220"/>
                  </a:lnTo>
                  <a:lnTo>
                    <a:pt x="159642" y="245110"/>
                  </a:lnTo>
                  <a:lnTo>
                    <a:pt x="155607" y="259080"/>
                  </a:lnTo>
                  <a:lnTo>
                    <a:pt x="165710" y="279400"/>
                  </a:lnTo>
                  <a:lnTo>
                    <a:pt x="170620" y="289560"/>
                  </a:lnTo>
                  <a:lnTo>
                    <a:pt x="168086" y="297180"/>
                  </a:lnTo>
                  <a:lnTo>
                    <a:pt x="162384" y="306070"/>
                  </a:lnTo>
                  <a:lnTo>
                    <a:pt x="157788" y="320040"/>
                  </a:lnTo>
                  <a:lnTo>
                    <a:pt x="160632" y="326390"/>
                  </a:lnTo>
                  <a:lnTo>
                    <a:pt x="221487" y="326390"/>
                  </a:lnTo>
                  <a:lnTo>
                    <a:pt x="226545" y="323850"/>
                  </a:lnTo>
                  <a:lnTo>
                    <a:pt x="175016" y="323850"/>
                  </a:lnTo>
                  <a:lnTo>
                    <a:pt x="174342" y="322580"/>
                  </a:lnTo>
                  <a:lnTo>
                    <a:pt x="172902" y="322580"/>
                  </a:lnTo>
                  <a:lnTo>
                    <a:pt x="174559" y="309880"/>
                  </a:lnTo>
                  <a:lnTo>
                    <a:pt x="181332" y="299720"/>
                  </a:lnTo>
                  <a:lnTo>
                    <a:pt x="184419" y="287020"/>
                  </a:lnTo>
                  <a:lnTo>
                    <a:pt x="175016" y="270510"/>
                  </a:lnTo>
                  <a:lnTo>
                    <a:pt x="169206" y="257810"/>
                  </a:lnTo>
                  <a:lnTo>
                    <a:pt x="172669" y="247650"/>
                  </a:lnTo>
                  <a:lnTo>
                    <a:pt x="175586" y="237490"/>
                  </a:lnTo>
                  <a:lnTo>
                    <a:pt x="168134" y="224790"/>
                  </a:lnTo>
                  <a:lnTo>
                    <a:pt x="162943" y="220980"/>
                  </a:lnTo>
                  <a:lnTo>
                    <a:pt x="156976" y="218440"/>
                  </a:lnTo>
                  <a:lnTo>
                    <a:pt x="150487" y="217170"/>
                  </a:lnTo>
                  <a:lnTo>
                    <a:pt x="143732" y="214630"/>
                  </a:lnTo>
                  <a:lnTo>
                    <a:pt x="133801" y="207010"/>
                  </a:lnTo>
                  <a:lnTo>
                    <a:pt x="127368" y="194310"/>
                  </a:lnTo>
                  <a:lnTo>
                    <a:pt x="124886" y="190500"/>
                  </a:lnTo>
                  <a:close/>
                </a:path>
                <a:path w="324484" h="337819">
                  <a:moveTo>
                    <a:pt x="296027" y="87630"/>
                  </a:moveTo>
                  <a:lnTo>
                    <a:pt x="281513" y="87630"/>
                  </a:lnTo>
                  <a:lnTo>
                    <a:pt x="290465" y="100330"/>
                  </a:lnTo>
                  <a:lnTo>
                    <a:pt x="298732" y="116840"/>
                  </a:lnTo>
                  <a:lnTo>
                    <a:pt x="305387" y="135890"/>
                  </a:lnTo>
                  <a:lnTo>
                    <a:pt x="309498" y="153670"/>
                  </a:lnTo>
                  <a:lnTo>
                    <a:pt x="311068" y="173990"/>
                  </a:lnTo>
                  <a:lnTo>
                    <a:pt x="311149" y="177800"/>
                  </a:lnTo>
                  <a:lnTo>
                    <a:pt x="309543" y="195580"/>
                  </a:lnTo>
                  <a:lnTo>
                    <a:pt x="305560" y="213360"/>
                  </a:lnTo>
                  <a:lnTo>
                    <a:pt x="300537" y="232410"/>
                  </a:lnTo>
                  <a:lnTo>
                    <a:pt x="276071" y="232410"/>
                  </a:lnTo>
                  <a:lnTo>
                    <a:pt x="280921" y="234950"/>
                  </a:lnTo>
                  <a:lnTo>
                    <a:pt x="274474" y="274320"/>
                  </a:lnTo>
                  <a:lnTo>
                    <a:pt x="242762" y="300990"/>
                  </a:lnTo>
                  <a:lnTo>
                    <a:pt x="207124" y="318770"/>
                  </a:lnTo>
                  <a:lnTo>
                    <a:pt x="176502" y="323850"/>
                  </a:lnTo>
                  <a:lnTo>
                    <a:pt x="226545" y="323850"/>
                  </a:lnTo>
                  <a:lnTo>
                    <a:pt x="273869" y="293370"/>
                  </a:lnTo>
                  <a:lnTo>
                    <a:pt x="310153" y="241300"/>
                  </a:lnTo>
                  <a:lnTo>
                    <a:pt x="324040" y="171450"/>
                  </a:lnTo>
                  <a:lnTo>
                    <a:pt x="317939" y="132080"/>
                  </a:lnTo>
                  <a:lnTo>
                    <a:pt x="300823" y="93980"/>
                  </a:lnTo>
                  <a:lnTo>
                    <a:pt x="296027" y="87630"/>
                  </a:lnTo>
                  <a:close/>
                </a:path>
                <a:path w="324484" h="337819">
                  <a:moveTo>
                    <a:pt x="114177" y="0"/>
                  </a:moveTo>
                  <a:lnTo>
                    <a:pt x="100741" y="2540"/>
                  </a:lnTo>
                  <a:lnTo>
                    <a:pt x="88136" y="11430"/>
                  </a:lnTo>
                  <a:lnTo>
                    <a:pt x="80327" y="22860"/>
                  </a:lnTo>
                  <a:lnTo>
                    <a:pt x="78629" y="29210"/>
                  </a:lnTo>
                  <a:lnTo>
                    <a:pt x="73205" y="38100"/>
                  </a:lnTo>
                  <a:lnTo>
                    <a:pt x="54217" y="54610"/>
                  </a:lnTo>
                  <a:lnTo>
                    <a:pt x="48675" y="58420"/>
                  </a:lnTo>
                  <a:lnTo>
                    <a:pt x="44321" y="62230"/>
                  </a:lnTo>
                  <a:lnTo>
                    <a:pt x="40369" y="67310"/>
                  </a:lnTo>
                  <a:lnTo>
                    <a:pt x="36032" y="72390"/>
                  </a:lnTo>
                  <a:lnTo>
                    <a:pt x="13525" y="110490"/>
                  </a:lnTo>
                  <a:lnTo>
                    <a:pt x="1325" y="152400"/>
                  </a:lnTo>
                  <a:lnTo>
                    <a:pt x="0" y="194310"/>
                  </a:lnTo>
                  <a:lnTo>
                    <a:pt x="10113" y="236220"/>
                  </a:lnTo>
                  <a:lnTo>
                    <a:pt x="32231" y="274320"/>
                  </a:lnTo>
                  <a:lnTo>
                    <a:pt x="37064" y="280670"/>
                  </a:lnTo>
                  <a:lnTo>
                    <a:pt x="41162" y="285750"/>
                  </a:lnTo>
                  <a:lnTo>
                    <a:pt x="45783" y="288290"/>
                  </a:lnTo>
                  <a:lnTo>
                    <a:pt x="52185" y="287020"/>
                  </a:lnTo>
                  <a:lnTo>
                    <a:pt x="52972" y="280670"/>
                  </a:lnTo>
                  <a:lnTo>
                    <a:pt x="50403" y="275590"/>
                  </a:lnTo>
                  <a:lnTo>
                    <a:pt x="46268" y="270510"/>
                  </a:lnTo>
                  <a:lnTo>
                    <a:pt x="42358" y="265430"/>
                  </a:lnTo>
                  <a:lnTo>
                    <a:pt x="23104" y="232410"/>
                  </a:lnTo>
                  <a:lnTo>
                    <a:pt x="13134" y="195580"/>
                  </a:lnTo>
                  <a:lnTo>
                    <a:pt x="11977" y="161290"/>
                  </a:lnTo>
                  <a:lnTo>
                    <a:pt x="17221" y="135890"/>
                  </a:lnTo>
                  <a:lnTo>
                    <a:pt x="26908" y="113030"/>
                  </a:lnTo>
                  <a:lnTo>
                    <a:pt x="39077" y="88900"/>
                  </a:lnTo>
                  <a:lnTo>
                    <a:pt x="56246" y="88900"/>
                  </a:lnTo>
                  <a:lnTo>
                    <a:pt x="51881" y="83820"/>
                  </a:lnTo>
                  <a:lnTo>
                    <a:pt x="56998" y="67310"/>
                  </a:lnTo>
                  <a:lnTo>
                    <a:pt x="60808" y="64770"/>
                  </a:lnTo>
                  <a:lnTo>
                    <a:pt x="70635" y="55880"/>
                  </a:lnTo>
                  <a:lnTo>
                    <a:pt x="75721" y="53340"/>
                  </a:lnTo>
                  <a:lnTo>
                    <a:pt x="91519" y="53340"/>
                  </a:lnTo>
                  <a:lnTo>
                    <a:pt x="89067" y="34290"/>
                  </a:lnTo>
                  <a:lnTo>
                    <a:pt x="98872" y="17780"/>
                  </a:lnTo>
                  <a:lnTo>
                    <a:pt x="118992" y="12700"/>
                  </a:lnTo>
                  <a:lnTo>
                    <a:pt x="148617" y="12700"/>
                  </a:lnTo>
                  <a:lnTo>
                    <a:pt x="141681" y="10160"/>
                  </a:lnTo>
                  <a:lnTo>
                    <a:pt x="127980" y="2540"/>
                  </a:lnTo>
                  <a:lnTo>
                    <a:pt x="114177" y="0"/>
                  </a:lnTo>
                  <a:close/>
                </a:path>
                <a:path w="324484" h="337819">
                  <a:moveTo>
                    <a:pt x="239053" y="38100"/>
                  </a:moveTo>
                  <a:lnTo>
                    <a:pt x="238290" y="45720"/>
                  </a:lnTo>
                  <a:lnTo>
                    <a:pt x="248367" y="54610"/>
                  </a:lnTo>
                  <a:lnTo>
                    <a:pt x="262091" y="64770"/>
                  </a:lnTo>
                  <a:lnTo>
                    <a:pt x="272270" y="77470"/>
                  </a:lnTo>
                  <a:lnTo>
                    <a:pt x="266820" y="86360"/>
                  </a:lnTo>
                  <a:lnTo>
                    <a:pt x="261987" y="88900"/>
                  </a:lnTo>
                  <a:lnTo>
                    <a:pt x="256645" y="88900"/>
                  </a:lnTo>
                  <a:lnTo>
                    <a:pt x="249673" y="92710"/>
                  </a:lnTo>
                  <a:lnTo>
                    <a:pt x="243064" y="97790"/>
                  </a:lnTo>
                  <a:lnTo>
                    <a:pt x="243146" y="107950"/>
                  </a:lnTo>
                  <a:lnTo>
                    <a:pt x="235252" y="113030"/>
                  </a:lnTo>
                  <a:lnTo>
                    <a:pt x="224188" y="115570"/>
                  </a:lnTo>
                  <a:lnTo>
                    <a:pt x="215296" y="116840"/>
                  </a:lnTo>
                  <a:lnTo>
                    <a:pt x="207105" y="119380"/>
                  </a:lnTo>
                  <a:lnTo>
                    <a:pt x="198143" y="125730"/>
                  </a:lnTo>
                  <a:lnTo>
                    <a:pt x="193091" y="134620"/>
                  </a:lnTo>
                  <a:lnTo>
                    <a:pt x="190208" y="143510"/>
                  </a:lnTo>
                  <a:lnTo>
                    <a:pt x="187693" y="152400"/>
                  </a:lnTo>
                  <a:lnTo>
                    <a:pt x="183749" y="161290"/>
                  </a:lnTo>
                  <a:lnTo>
                    <a:pt x="178824" y="168910"/>
                  </a:lnTo>
                  <a:lnTo>
                    <a:pt x="172838" y="176530"/>
                  </a:lnTo>
                  <a:lnTo>
                    <a:pt x="168492" y="184150"/>
                  </a:lnTo>
                  <a:lnTo>
                    <a:pt x="199291" y="213360"/>
                  </a:lnTo>
                  <a:lnTo>
                    <a:pt x="203557" y="229870"/>
                  </a:lnTo>
                  <a:lnTo>
                    <a:pt x="211305" y="247650"/>
                  </a:lnTo>
                  <a:lnTo>
                    <a:pt x="220927" y="261620"/>
                  </a:lnTo>
                  <a:lnTo>
                    <a:pt x="230813" y="269240"/>
                  </a:lnTo>
                  <a:lnTo>
                    <a:pt x="240441" y="270510"/>
                  </a:lnTo>
                  <a:lnTo>
                    <a:pt x="247809" y="267970"/>
                  </a:lnTo>
                  <a:lnTo>
                    <a:pt x="253515" y="264160"/>
                  </a:lnTo>
                  <a:lnTo>
                    <a:pt x="258159" y="257810"/>
                  </a:lnTo>
                  <a:lnTo>
                    <a:pt x="236603" y="257810"/>
                  </a:lnTo>
                  <a:lnTo>
                    <a:pt x="232726" y="254000"/>
                  </a:lnTo>
                  <a:lnTo>
                    <a:pt x="228862" y="248920"/>
                  </a:lnTo>
                  <a:lnTo>
                    <a:pt x="218124" y="232410"/>
                  </a:lnTo>
                  <a:lnTo>
                    <a:pt x="212128" y="214630"/>
                  </a:lnTo>
                  <a:lnTo>
                    <a:pt x="214117" y="199390"/>
                  </a:lnTo>
                  <a:lnTo>
                    <a:pt x="197669" y="199390"/>
                  </a:lnTo>
                  <a:lnTo>
                    <a:pt x="188599" y="198120"/>
                  </a:lnTo>
                  <a:lnTo>
                    <a:pt x="185417" y="194310"/>
                  </a:lnTo>
                  <a:lnTo>
                    <a:pt x="180741" y="189230"/>
                  </a:lnTo>
                  <a:lnTo>
                    <a:pt x="185047" y="180340"/>
                  </a:lnTo>
                  <a:lnTo>
                    <a:pt x="190426" y="173990"/>
                  </a:lnTo>
                  <a:lnTo>
                    <a:pt x="195765" y="166370"/>
                  </a:lnTo>
                  <a:lnTo>
                    <a:pt x="199947" y="156210"/>
                  </a:lnTo>
                  <a:lnTo>
                    <a:pt x="202997" y="146050"/>
                  </a:lnTo>
                  <a:lnTo>
                    <a:pt x="206560" y="137160"/>
                  </a:lnTo>
                  <a:lnTo>
                    <a:pt x="212268" y="130810"/>
                  </a:lnTo>
                  <a:lnTo>
                    <a:pt x="221752" y="128270"/>
                  </a:lnTo>
                  <a:lnTo>
                    <a:pt x="243065" y="124460"/>
                  </a:lnTo>
                  <a:lnTo>
                    <a:pt x="247742" y="119380"/>
                  </a:lnTo>
                  <a:lnTo>
                    <a:pt x="254458" y="107950"/>
                  </a:lnTo>
                  <a:lnTo>
                    <a:pt x="261321" y="101600"/>
                  </a:lnTo>
                  <a:lnTo>
                    <a:pt x="274896" y="96520"/>
                  </a:lnTo>
                  <a:lnTo>
                    <a:pt x="281513" y="87630"/>
                  </a:lnTo>
                  <a:lnTo>
                    <a:pt x="296027" y="87630"/>
                  </a:lnTo>
                  <a:lnTo>
                    <a:pt x="276845" y="62230"/>
                  </a:lnTo>
                  <a:lnTo>
                    <a:pt x="253693" y="41910"/>
                  </a:lnTo>
                  <a:lnTo>
                    <a:pt x="239053" y="38100"/>
                  </a:lnTo>
                  <a:close/>
                </a:path>
                <a:path w="324484" h="337819">
                  <a:moveTo>
                    <a:pt x="269495" y="182880"/>
                  </a:moveTo>
                  <a:lnTo>
                    <a:pt x="249581" y="182880"/>
                  </a:lnTo>
                  <a:lnTo>
                    <a:pt x="263238" y="198120"/>
                  </a:lnTo>
                  <a:lnTo>
                    <a:pt x="264091" y="223520"/>
                  </a:lnTo>
                  <a:lnTo>
                    <a:pt x="246601" y="252730"/>
                  </a:lnTo>
                  <a:lnTo>
                    <a:pt x="241045" y="257810"/>
                  </a:lnTo>
                  <a:lnTo>
                    <a:pt x="258159" y="257810"/>
                  </a:lnTo>
                  <a:lnTo>
                    <a:pt x="276071" y="232410"/>
                  </a:lnTo>
                  <a:lnTo>
                    <a:pt x="300537" y="232410"/>
                  </a:lnTo>
                  <a:lnTo>
                    <a:pt x="294785" y="229870"/>
                  </a:lnTo>
                  <a:lnTo>
                    <a:pt x="287912" y="226060"/>
                  </a:lnTo>
                  <a:lnTo>
                    <a:pt x="284020" y="222250"/>
                  </a:lnTo>
                  <a:lnTo>
                    <a:pt x="278982" y="212090"/>
                  </a:lnTo>
                  <a:lnTo>
                    <a:pt x="277673" y="199390"/>
                  </a:lnTo>
                  <a:lnTo>
                    <a:pt x="273545" y="186690"/>
                  </a:lnTo>
                  <a:lnTo>
                    <a:pt x="269495" y="182880"/>
                  </a:lnTo>
                  <a:close/>
                </a:path>
                <a:path w="324484" h="337819">
                  <a:moveTo>
                    <a:pt x="246476" y="190500"/>
                  </a:moveTo>
                  <a:lnTo>
                    <a:pt x="230375" y="193040"/>
                  </a:lnTo>
                  <a:lnTo>
                    <a:pt x="220603" y="204470"/>
                  </a:lnTo>
                  <a:lnTo>
                    <a:pt x="223058" y="217170"/>
                  </a:lnTo>
                  <a:lnTo>
                    <a:pt x="233693" y="226060"/>
                  </a:lnTo>
                  <a:lnTo>
                    <a:pt x="248460" y="224790"/>
                  </a:lnTo>
                  <a:lnTo>
                    <a:pt x="254175" y="217170"/>
                  </a:lnTo>
                  <a:lnTo>
                    <a:pt x="238242" y="217170"/>
                  </a:lnTo>
                  <a:lnTo>
                    <a:pt x="237446" y="215900"/>
                  </a:lnTo>
                  <a:lnTo>
                    <a:pt x="234769" y="215900"/>
                  </a:lnTo>
                  <a:lnTo>
                    <a:pt x="231378" y="213360"/>
                  </a:lnTo>
                  <a:lnTo>
                    <a:pt x="231378" y="204470"/>
                  </a:lnTo>
                  <a:lnTo>
                    <a:pt x="234769" y="200660"/>
                  </a:lnTo>
                  <a:lnTo>
                    <a:pt x="255973" y="200660"/>
                  </a:lnTo>
                  <a:lnTo>
                    <a:pt x="255867" y="199390"/>
                  </a:lnTo>
                  <a:lnTo>
                    <a:pt x="246476" y="190500"/>
                  </a:lnTo>
                  <a:close/>
                </a:path>
                <a:path w="324484" h="337819">
                  <a:moveTo>
                    <a:pt x="255973" y="200660"/>
                  </a:moveTo>
                  <a:lnTo>
                    <a:pt x="243128" y="200660"/>
                  </a:lnTo>
                  <a:lnTo>
                    <a:pt x="246510" y="204470"/>
                  </a:lnTo>
                  <a:lnTo>
                    <a:pt x="246510" y="206149"/>
                  </a:lnTo>
                  <a:lnTo>
                    <a:pt x="248606" y="207010"/>
                  </a:lnTo>
                  <a:lnTo>
                    <a:pt x="246510" y="209065"/>
                  </a:lnTo>
                  <a:lnTo>
                    <a:pt x="246510" y="213360"/>
                  </a:lnTo>
                  <a:lnTo>
                    <a:pt x="243128" y="215900"/>
                  </a:lnTo>
                  <a:lnTo>
                    <a:pt x="239537" y="215900"/>
                  </a:lnTo>
                  <a:lnTo>
                    <a:pt x="238242" y="217170"/>
                  </a:lnTo>
                  <a:lnTo>
                    <a:pt x="254175" y="217170"/>
                  </a:lnTo>
                  <a:lnTo>
                    <a:pt x="257033" y="213360"/>
                  </a:lnTo>
                  <a:lnTo>
                    <a:pt x="255973" y="200660"/>
                  </a:lnTo>
                  <a:close/>
                </a:path>
                <a:path w="324484" h="337819">
                  <a:moveTo>
                    <a:pt x="239053" y="203200"/>
                  </a:moveTo>
                  <a:lnTo>
                    <a:pt x="234155" y="205309"/>
                  </a:lnTo>
                  <a:lnTo>
                    <a:pt x="233392" y="210820"/>
                  </a:lnTo>
                  <a:lnTo>
                    <a:pt x="235060" y="212090"/>
                  </a:lnTo>
                  <a:lnTo>
                    <a:pt x="237446" y="215900"/>
                  </a:lnTo>
                  <a:lnTo>
                    <a:pt x="239537" y="215900"/>
                  </a:lnTo>
                  <a:lnTo>
                    <a:pt x="246510" y="209065"/>
                  </a:lnTo>
                  <a:lnTo>
                    <a:pt x="246510" y="206149"/>
                  </a:lnTo>
                  <a:lnTo>
                    <a:pt x="242417" y="204470"/>
                  </a:lnTo>
                  <a:lnTo>
                    <a:pt x="239053" y="203200"/>
                  </a:lnTo>
                  <a:close/>
                </a:path>
                <a:path w="324484" h="337819">
                  <a:moveTo>
                    <a:pt x="234623" y="201930"/>
                  </a:moveTo>
                  <a:lnTo>
                    <a:pt x="233155" y="205740"/>
                  </a:lnTo>
                  <a:lnTo>
                    <a:pt x="234155" y="205309"/>
                  </a:lnTo>
                  <a:lnTo>
                    <a:pt x="234623" y="201930"/>
                  </a:lnTo>
                  <a:close/>
                </a:path>
                <a:path w="324484" h="337819">
                  <a:moveTo>
                    <a:pt x="56246" y="88900"/>
                  </a:moveTo>
                  <a:lnTo>
                    <a:pt x="39077" y="88900"/>
                  </a:lnTo>
                  <a:lnTo>
                    <a:pt x="45904" y="96520"/>
                  </a:lnTo>
                  <a:lnTo>
                    <a:pt x="44582" y="99060"/>
                  </a:lnTo>
                  <a:lnTo>
                    <a:pt x="52677" y="105410"/>
                  </a:lnTo>
                  <a:lnTo>
                    <a:pt x="76943" y="120650"/>
                  </a:lnTo>
                  <a:lnTo>
                    <a:pt x="92667" y="125730"/>
                  </a:lnTo>
                  <a:lnTo>
                    <a:pt x="102306" y="128270"/>
                  </a:lnTo>
                  <a:lnTo>
                    <a:pt x="108318" y="134620"/>
                  </a:lnTo>
                  <a:lnTo>
                    <a:pt x="104051" y="139700"/>
                  </a:lnTo>
                  <a:lnTo>
                    <a:pt x="98302" y="142240"/>
                  </a:lnTo>
                  <a:lnTo>
                    <a:pt x="92133" y="144780"/>
                  </a:lnTo>
                  <a:lnTo>
                    <a:pt x="86605" y="149860"/>
                  </a:lnTo>
                  <a:lnTo>
                    <a:pt x="83746" y="154940"/>
                  </a:lnTo>
                  <a:lnTo>
                    <a:pt x="81395" y="162560"/>
                  </a:lnTo>
                  <a:lnTo>
                    <a:pt x="79455" y="171450"/>
                  </a:lnTo>
                  <a:lnTo>
                    <a:pt x="77827" y="177800"/>
                  </a:lnTo>
                  <a:lnTo>
                    <a:pt x="76234" y="185420"/>
                  </a:lnTo>
                  <a:lnTo>
                    <a:pt x="76183" y="193040"/>
                  </a:lnTo>
                  <a:lnTo>
                    <a:pt x="78792" y="199390"/>
                  </a:lnTo>
                  <a:lnTo>
                    <a:pt x="85183" y="203200"/>
                  </a:lnTo>
                  <a:lnTo>
                    <a:pt x="94104" y="204470"/>
                  </a:lnTo>
                  <a:lnTo>
                    <a:pt x="99825" y="200660"/>
                  </a:lnTo>
                  <a:lnTo>
                    <a:pt x="104024" y="195580"/>
                  </a:lnTo>
                  <a:lnTo>
                    <a:pt x="107292" y="191770"/>
                  </a:lnTo>
                  <a:lnTo>
                    <a:pt x="88173" y="191770"/>
                  </a:lnTo>
                  <a:lnTo>
                    <a:pt x="89271" y="185420"/>
                  </a:lnTo>
                  <a:lnTo>
                    <a:pt x="114051" y="147320"/>
                  </a:lnTo>
                  <a:lnTo>
                    <a:pt x="121300" y="138430"/>
                  </a:lnTo>
                  <a:lnTo>
                    <a:pt x="118291" y="124460"/>
                  </a:lnTo>
                  <a:lnTo>
                    <a:pt x="113897" y="116840"/>
                  </a:lnTo>
                  <a:lnTo>
                    <a:pt x="107762" y="115570"/>
                  </a:lnTo>
                  <a:lnTo>
                    <a:pt x="96568" y="113030"/>
                  </a:lnTo>
                  <a:lnTo>
                    <a:pt x="82339" y="107950"/>
                  </a:lnTo>
                  <a:lnTo>
                    <a:pt x="63886" y="97790"/>
                  </a:lnTo>
                  <a:lnTo>
                    <a:pt x="56246" y="88900"/>
                  </a:lnTo>
                  <a:close/>
                </a:path>
                <a:path w="324484" h="337819">
                  <a:moveTo>
                    <a:pt x="234130" y="167640"/>
                  </a:moveTo>
                  <a:lnTo>
                    <a:pt x="215628" y="176530"/>
                  </a:lnTo>
                  <a:lnTo>
                    <a:pt x="203741" y="190500"/>
                  </a:lnTo>
                  <a:lnTo>
                    <a:pt x="197669" y="199390"/>
                  </a:lnTo>
                  <a:lnTo>
                    <a:pt x="214117" y="199390"/>
                  </a:lnTo>
                  <a:lnTo>
                    <a:pt x="214449" y="196850"/>
                  </a:lnTo>
                  <a:lnTo>
                    <a:pt x="228661" y="184150"/>
                  </a:lnTo>
                  <a:lnTo>
                    <a:pt x="249581" y="182880"/>
                  </a:lnTo>
                  <a:lnTo>
                    <a:pt x="269495" y="182880"/>
                  </a:lnTo>
                  <a:lnTo>
                    <a:pt x="260046" y="173990"/>
                  </a:lnTo>
                  <a:lnTo>
                    <a:pt x="234130" y="167640"/>
                  </a:lnTo>
                  <a:close/>
                </a:path>
                <a:path w="324484" h="337819">
                  <a:moveTo>
                    <a:pt x="110260" y="177800"/>
                  </a:moveTo>
                  <a:lnTo>
                    <a:pt x="102676" y="179070"/>
                  </a:lnTo>
                  <a:lnTo>
                    <a:pt x="98280" y="182880"/>
                  </a:lnTo>
                  <a:lnTo>
                    <a:pt x="94352" y="186690"/>
                  </a:lnTo>
                  <a:lnTo>
                    <a:pt x="88173" y="191770"/>
                  </a:lnTo>
                  <a:lnTo>
                    <a:pt x="107292" y="191770"/>
                  </a:lnTo>
                  <a:lnTo>
                    <a:pt x="108382" y="190500"/>
                  </a:lnTo>
                  <a:lnTo>
                    <a:pt x="124886" y="190500"/>
                  </a:lnTo>
                  <a:lnTo>
                    <a:pt x="120749" y="184150"/>
                  </a:lnTo>
                  <a:lnTo>
                    <a:pt x="110260" y="177800"/>
                  </a:lnTo>
                  <a:close/>
                </a:path>
                <a:path w="324484" h="337819">
                  <a:moveTo>
                    <a:pt x="91519" y="53340"/>
                  </a:moveTo>
                  <a:lnTo>
                    <a:pt x="75721" y="53340"/>
                  </a:lnTo>
                  <a:lnTo>
                    <a:pt x="80270" y="62230"/>
                  </a:lnTo>
                  <a:lnTo>
                    <a:pt x="87284" y="77470"/>
                  </a:lnTo>
                  <a:lnTo>
                    <a:pt x="98015" y="91440"/>
                  </a:lnTo>
                  <a:lnTo>
                    <a:pt x="111499" y="101600"/>
                  </a:lnTo>
                  <a:lnTo>
                    <a:pt x="126768" y="97790"/>
                  </a:lnTo>
                  <a:lnTo>
                    <a:pt x="131087" y="93980"/>
                  </a:lnTo>
                  <a:lnTo>
                    <a:pt x="134687" y="88900"/>
                  </a:lnTo>
                  <a:lnTo>
                    <a:pt x="111436" y="88900"/>
                  </a:lnTo>
                  <a:lnTo>
                    <a:pt x="92336" y="59690"/>
                  </a:lnTo>
                  <a:lnTo>
                    <a:pt x="91519" y="53340"/>
                  </a:lnTo>
                  <a:close/>
                </a:path>
                <a:path w="324484" h="337819">
                  <a:moveTo>
                    <a:pt x="148617" y="12700"/>
                  </a:moveTo>
                  <a:lnTo>
                    <a:pt x="118992" y="12700"/>
                  </a:lnTo>
                  <a:lnTo>
                    <a:pt x="134497" y="19050"/>
                  </a:lnTo>
                  <a:lnTo>
                    <a:pt x="141807" y="34290"/>
                  </a:lnTo>
                  <a:lnTo>
                    <a:pt x="140611" y="53340"/>
                  </a:lnTo>
                  <a:lnTo>
                    <a:pt x="130597" y="73660"/>
                  </a:lnTo>
                  <a:lnTo>
                    <a:pt x="123988" y="82550"/>
                  </a:lnTo>
                  <a:lnTo>
                    <a:pt x="123350" y="87630"/>
                  </a:lnTo>
                  <a:lnTo>
                    <a:pt x="111436" y="88900"/>
                  </a:lnTo>
                  <a:lnTo>
                    <a:pt x="134687" y="88900"/>
                  </a:lnTo>
                  <a:lnTo>
                    <a:pt x="154481" y="48260"/>
                  </a:lnTo>
                  <a:lnTo>
                    <a:pt x="154600" y="41910"/>
                  </a:lnTo>
                  <a:lnTo>
                    <a:pt x="154500" y="30480"/>
                  </a:lnTo>
                  <a:lnTo>
                    <a:pt x="154415" y="26670"/>
                  </a:lnTo>
                  <a:lnTo>
                    <a:pt x="226107" y="26670"/>
                  </a:lnTo>
                  <a:lnTo>
                    <a:pt x="184625" y="15240"/>
                  </a:lnTo>
                  <a:lnTo>
                    <a:pt x="166002" y="13970"/>
                  </a:lnTo>
                  <a:lnTo>
                    <a:pt x="152085" y="13970"/>
                  </a:lnTo>
                  <a:lnTo>
                    <a:pt x="148617" y="12700"/>
                  </a:lnTo>
                  <a:close/>
                </a:path>
                <a:path w="324484" h="337819">
                  <a:moveTo>
                    <a:pt x="123771" y="22860"/>
                  </a:moveTo>
                  <a:lnTo>
                    <a:pt x="109029" y="22860"/>
                  </a:lnTo>
                  <a:lnTo>
                    <a:pt x="97556" y="34290"/>
                  </a:lnTo>
                  <a:lnTo>
                    <a:pt x="98845" y="48260"/>
                  </a:lnTo>
                  <a:lnTo>
                    <a:pt x="108970" y="57150"/>
                  </a:lnTo>
                  <a:lnTo>
                    <a:pt x="124006" y="55880"/>
                  </a:lnTo>
                  <a:lnTo>
                    <a:pt x="131812" y="46990"/>
                  </a:lnTo>
                  <a:lnTo>
                    <a:pt x="111062" y="46990"/>
                  </a:lnTo>
                  <a:lnTo>
                    <a:pt x="107671" y="43180"/>
                  </a:lnTo>
                  <a:lnTo>
                    <a:pt x="107671" y="35560"/>
                  </a:lnTo>
                  <a:lnTo>
                    <a:pt x="111062" y="31750"/>
                  </a:lnTo>
                  <a:lnTo>
                    <a:pt x="131228" y="31750"/>
                  </a:lnTo>
                  <a:lnTo>
                    <a:pt x="123771" y="22860"/>
                  </a:lnTo>
                  <a:close/>
                </a:path>
                <a:path w="324484" h="337819">
                  <a:moveTo>
                    <a:pt x="131228" y="31750"/>
                  </a:moveTo>
                  <a:lnTo>
                    <a:pt x="119421" y="31750"/>
                  </a:lnTo>
                  <a:lnTo>
                    <a:pt x="122812" y="35560"/>
                  </a:lnTo>
                  <a:lnTo>
                    <a:pt x="122812" y="43180"/>
                  </a:lnTo>
                  <a:lnTo>
                    <a:pt x="119421" y="46990"/>
                  </a:lnTo>
                  <a:lnTo>
                    <a:pt x="131812" y="46990"/>
                  </a:lnTo>
                  <a:lnTo>
                    <a:pt x="132927" y="45720"/>
                  </a:lnTo>
                  <a:lnTo>
                    <a:pt x="132293" y="33020"/>
                  </a:lnTo>
                  <a:lnTo>
                    <a:pt x="131228" y="31750"/>
                  </a:lnTo>
                  <a:close/>
                </a:path>
                <a:path w="324484" h="337819">
                  <a:moveTo>
                    <a:pt x="119275" y="34290"/>
                  </a:moveTo>
                  <a:lnTo>
                    <a:pt x="109950" y="36830"/>
                  </a:lnTo>
                  <a:lnTo>
                    <a:pt x="111463" y="44450"/>
                  </a:lnTo>
                  <a:lnTo>
                    <a:pt x="120314" y="44450"/>
                  </a:lnTo>
                  <a:lnTo>
                    <a:pt x="119275" y="34290"/>
                  </a:lnTo>
                  <a:close/>
                </a:path>
                <a:path w="324484" h="337819">
                  <a:moveTo>
                    <a:pt x="226107" y="26670"/>
                  </a:moveTo>
                  <a:lnTo>
                    <a:pt x="154415" y="26670"/>
                  </a:lnTo>
                  <a:lnTo>
                    <a:pt x="184491" y="27940"/>
                  </a:lnTo>
                  <a:lnTo>
                    <a:pt x="205272" y="33020"/>
                  </a:lnTo>
                  <a:lnTo>
                    <a:pt x="219226" y="36830"/>
                  </a:lnTo>
                  <a:lnTo>
                    <a:pt x="228816" y="36830"/>
                  </a:lnTo>
                  <a:lnTo>
                    <a:pt x="229243" y="30480"/>
                  </a:lnTo>
                  <a:lnTo>
                    <a:pt x="226107" y="26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2892" y="117054"/>
              <a:ext cx="2866529" cy="312144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6883" y="674406"/>
            <a:ext cx="189357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45" dirty="0">
                <a:solidFill>
                  <a:srgbClr val="1282D5"/>
                </a:solidFill>
              </a:rPr>
              <a:t>8</a:t>
            </a:r>
            <a:r>
              <a:rPr sz="3300" b="1" spc="145" dirty="0">
                <a:solidFill>
                  <a:srgbClr val="1282D5"/>
                </a:solidFill>
                <a:latin typeface="Trebuchet MS"/>
                <a:cs typeface="Trebuchet MS"/>
              </a:rPr>
              <a:t>50</a:t>
            </a:r>
            <a:r>
              <a:rPr sz="3300" b="1" spc="-75" dirty="0">
                <a:solidFill>
                  <a:srgbClr val="1282D5"/>
                </a:solidFill>
                <a:latin typeface="Trebuchet MS"/>
                <a:cs typeface="Trebuchet MS"/>
              </a:rPr>
              <a:t> </a:t>
            </a:r>
            <a:r>
              <a:rPr sz="3300" b="1" spc="440" dirty="0">
                <a:solidFill>
                  <a:srgbClr val="1282D5"/>
                </a:solidFill>
                <a:latin typeface="Trebuchet MS"/>
                <a:cs typeface="Trebuchet MS"/>
              </a:rPr>
              <a:t>000</a:t>
            </a:r>
            <a:endParaRPr sz="33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358" y="423492"/>
            <a:ext cx="114319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400" b="1" spc="50" dirty="0">
                <a:solidFill>
                  <a:srgbClr val="535353"/>
                </a:solidFill>
                <a:latin typeface="Arial"/>
                <a:cs typeface="Arial"/>
              </a:rPr>
              <a:t>JE NÁS UŽ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8418" y="1051464"/>
            <a:ext cx="2439531" cy="1694053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lang="cs-CZ" sz="1300" spc="100" dirty="0">
                <a:solidFill>
                  <a:srgbClr val="535353"/>
                </a:solidFill>
                <a:latin typeface="Trebuchet MS"/>
                <a:cs typeface="Trebuchet MS"/>
              </a:rPr>
              <a:t>dobrovoľníkov</a:t>
            </a:r>
            <a:endParaRPr sz="13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 dirty="0">
              <a:latin typeface="Trebuchet MS"/>
              <a:cs typeface="Trebuchet MS"/>
            </a:endParaRPr>
          </a:p>
          <a:p>
            <a:pPr marL="699135">
              <a:lnSpc>
                <a:spcPct val="100000"/>
              </a:lnSpc>
            </a:pPr>
            <a:r>
              <a:rPr sz="2400" spc="-25" dirty="0">
                <a:solidFill>
                  <a:srgbClr val="1282D5"/>
                </a:solidFill>
                <a:latin typeface="Arial Black"/>
                <a:cs typeface="Arial Black"/>
              </a:rPr>
              <a:t>89</a:t>
            </a:r>
            <a:endParaRPr sz="2400" dirty="0">
              <a:latin typeface="Arial Black"/>
              <a:cs typeface="Arial Black"/>
            </a:endParaRPr>
          </a:p>
          <a:p>
            <a:pPr marL="687070">
              <a:lnSpc>
                <a:spcPts val="1410"/>
              </a:lnSpc>
              <a:spcBef>
                <a:spcPts val="190"/>
              </a:spcBef>
            </a:pPr>
            <a:r>
              <a:rPr lang="cs-CZ" sz="1200" spc="-114" dirty="0">
                <a:solidFill>
                  <a:srgbClr val="535353"/>
                </a:solidFill>
                <a:latin typeface="Lucida Sans Unicode"/>
                <a:cs typeface="Lucida Sans Unicode"/>
              </a:rPr>
              <a:t>ruských </a:t>
            </a:r>
            <a:r>
              <a:rPr sz="1200" spc="-175" dirty="0">
                <a:solidFill>
                  <a:srgbClr val="535353"/>
                </a:solidFill>
                <a:latin typeface="SimSun-ExtB"/>
                <a:cs typeface="SimSun-ExtB"/>
              </a:rPr>
              <a:t> </a:t>
            </a:r>
            <a:r>
              <a:rPr lang="cs-CZ" sz="1200" spc="45" dirty="0">
                <a:solidFill>
                  <a:srgbClr val="535353"/>
                </a:solidFill>
                <a:latin typeface="Lucida Sans Unicode"/>
                <a:cs typeface="Lucida Sans Unicode"/>
              </a:rPr>
              <a:t>regiónov</a:t>
            </a:r>
            <a:endParaRPr sz="1200" dirty="0">
              <a:latin typeface="Lucida Sans Unicode"/>
              <a:cs typeface="Lucida Sans Unicode"/>
            </a:endParaRPr>
          </a:p>
          <a:p>
            <a:pPr marL="676275">
              <a:lnSpc>
                <a:spcPts val="2850"/>
              </a:lnSpc>
            </a:pPr>
            <a:r>
              <a:rPr sz="2400" spc="-25" dirty="0">
                <a:solidFill>
                  <a:srgbClr val="1282D5"/>
                </a:solidFill>
                <a:latin typeface="Arial Black"/>
                <a:cs typeface="Arial Black"/>
              </a:rPr>
              <a:t>60+</a:t>
            </a:r>
            <a:endParaRPr sz="2400" dirty="0">
              <a:latin typeface="Arial Black"/>
              <a:cs typeface="Arial Black"/>
            </a:endParaRPr>
          </a:p>
          <a:p>
            <a:pPr marL="678180">
              <a:lnSpc>
                <a:spcPct val="100000"/>
              </a:lnSpc>
              <a:spcBef>
                <a:spcPts val="254"/>
              </a:spcBef>
            </a:pPr>
            <a:r>
              <a:rPr lang="cs-CZ" sz="1200" spc="-10" dirty="0">
                <a:solidFill>
                  <a:srgbClr val="535353"/>
                </a:solidFill>
                <a:latin typeface="Lucida Sans Unicode"/>
                <a:cs typeface="Lucida Sans Unicode"/>
              </a:rPr>
              <a:t>krajín</a:t>
            </a:r>
            <a:endParaRPr sz="12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9712" y="419835"/>
            <a:ext cx="5363845" cy="2818765"/>
            <a:chOff x="389712" y="419835"/>
            <a:chExt cx="5363845" cy="2818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8435" y="502212"/>
              <a:ext cx="3184663" cy="27362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5344" y="419835"/>
              <a:ext cx="3136900" cy="28186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6306" y="3066413"/>
              <a:ext cx="1065530" cy="26670"/>
            </a:xfrm>
            <a:custGeom>
              <a:avLst/>
              <a:gdLst/>
              <a:ahLst/>
              <a:cxnLst/>
              <a:rect l="l" t="t" r="r" b="b"/>
              <a:pathLst>
                <a:path w="1065530" h="26669">
                  <a:moveTo>
                    <a:pt x="1065098" y="0"/>
                  </a:moveTo>
                  <a:lnTo>
                    <a:pt x="0" y="0"/>
                  </a:lnTo>
                  <a:lnTo>
                    <a:pt x="0" y="26200"/>
                  </a:lnTo>
                  <a:lnTo>
                    <a:pt x="1065098" y="26200"/>
                  </a:lnTo>
                  <a:lnTo>
                    <a:pt x="1065098" y="0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1422" y="1603476"/>
            <a:ext cx="2025014" cy="143383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443230">
              <a:lnSpc>
                <a:spcPts val="1789"/>
              </a:lnSpc>
              <a:spcBef>
                <a:spcPts val="330"/>
              </a:spcBef>
            </a:pPr>
            <a:r>
              <a:rPr lang="cs-CZ" sz="1650" spc="-85" dirty="0">
                <a:solidFill>
                  <a:srgbClr val="1282D5"/>
                </a:solidFill>
                <a:latin typeface="Arial Black"/>
                <a:cs typeface="Arial Black"/>
              </a:rPr>
              <a:t>VÝROČIA </a:t>
            </a:r>
            <a:r>
              <a:rPr sz="1650" spc="-85" dirty="0">
                <a:solidFill>
                  <a:srgbClr val="1282D5"/>
                </a:solidFill>
                <a:latin typeface="Arial Black"/>
                <a:cs typeface="Arial Black"/>
              </a:rPr>
              <a:t> </a:t>
            </a:r>
            <a:r>
              <a:rPr lang="cs-CZ" sz="1650" spc="-10" dirty="0">
                <a:solidFill>
                  <a:srgbClr val="1282D5"/>
                </a:solidFill>
                <a:latin typeface="Arial Black"/>
                <a:cs typeface="Arial Black"/>
              </a:rPr>
              <a:t>VÍŤAZSTVA</a:t>
            </a:r>
            <a:endParaRPr sz="1650" dirty="0">
              <a:latin typeface="Arial Black"/>
              <a:cs typeface="Arial Black"/>
            </a:endParaRPr>
          </a:p>
          <a:p>
            <a:pPr marL="12700">
              <a:lnSpc>
                <a:spcPts val="1610"/>
              </a:lnSpc>
            </a:pPr>
            <a:r>
              <a:rPr lang="cs-CZ" sz="1650" spc="245" dirty="0">
                <a:solidFill>
                  <a:srgbClr val="424242"/>
                </a:solidFill>
                <a:latin typeface="Lucida Sans Unicode"/>
                <a:cs typeface="Lucida Sans Unicode"/>
              </a:rPr>
              <a:t>VO </a:t>
            </a:r>
            <a:r>
              <a:rPr sz="1650" spc="-25" dirty="0">
                <a:solidFill>
                  <a:srgbClr val="424242"/>
                </a:solidFill>
                <a:latin typeface="Lucida Sans Unicode"/>
                <a:cs typeface="Lucida Sans Unicode"/>
              </a:rPr>
              <a:t> </a:t>
            </a:r>
            <a:r>
              <a:rPr lang="cs-CZ" sz="1650" spc="130" dirty="0">
                <a:solidFill>
                  <a:srgbClr val="424242"/>
                </a:solidFill>
                <a:latin typeface="Lucida Sans Unicode"/>
                <a:cs typeface="Lucida Sans Unicode"/>
              </a:rPr>
              <a:t>VEĽKEJ </a:t>
            </a:r>
            <a:endParaRPr sz="1650" dirty="0">
              <a:latin typeface="Lucida Sans Unicode"/>
              <a:cs typeface="Lucida Sans Unicode"/>
            </a:endParaRPr>
          </a:p>
          <a:p>
            <a:pPr marL="12700" marR="5080">
              <a:lnSpc>
                <a:spcPts val="1750"/>
              </a:lnSpc>
              <a:spcBef>
                <a:spcPts val="140"/>
              </a:spcBef>
            </a:pPr>
            <a:r>
              <a:rPr lang="cs-CZ" sz="1650" spc="105" dirty="0">
                <a:solidFill>
                  <a:srgbClr val="424242"/>
                </a:solidFill>
                <a:latin typeface="Lucida Sans Unicode"/>
                <a:cs typeface="Lucida Sans Unicode"/>
              </a:rPr>
              <a:t>VLASTENECKEJ </a:t>
            </a:r>
            <a:r>
              <a:rPr sz="1650" spc="105" dirty="0">
                <a:solidFill>
                  <a:srgbClr val="424242"/>
                </a:solidFill>
                <a:latin typeface="Lucida Sans Unicode"/>
                <a:cs typeface="Lucida Sans Unicode"/>
              </a:rPr>
              <a:t> </a:t>
            </a:r>
            <a:r>
              <a:rPr lang="cs-CZ" sz="1650" spc="120" dirty="0">
                <a:solidFill>
                  <a:srgbClr val="424242"/>
                </a:solidFill>
                <a:latin typeface="Lucida Sans Unicode"/>
                <a:cs typeface="Lucida Sans Unicode"/>
              </a:rPr>
              <a:t>VOJNE</a:t>
            </a:r>
            <a:endParaRPr sz="1650" dirty="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1175"/>
              </a:spcBef>
            </a:pPr>
            <a:r>
              <a:rPr sz="700" spc="55" dirty="0">
                <a:solidFill>
                  <a:srgbClr val="1282D5"/>
                </a:solidFill>
                <a:latin typeface="Microsoft Sans Serif"/>
                <a:cs typeface="Microsoft Sans Serif"/>
              </a:rPr>
              <a:t>волонтёрыпобеды.рф</a:t>
            </a:r>
            <a:endParaRPr sz="7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635" y="451585"/>
            <a:ext cx="1737360" cy="209032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1651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130"/>
              </a:spcBef>
            </a:pPr>
            <a:r>
              <a:rPr lang="cs-CZ" sz="1250" b="1" spc="80" dirty="0">
                <a:solidFill>
                  <a:srgbClr val="FFFFFF"/>
                </a:solidFill>
                <a:latin typeface="Trebuchet MS"/>
                <a:cs typeface="Trebuchet MS"/>
              </a:rPr>
              <a:t>Medzinárodný </a:t>
            </a:r>
            <a:endParaRPr sz="125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635" y="670952"/>
            <a:ext cx="2004695" cy="185420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74295">
              <a:lnSpc>
                <a:spcPts val="1365"/>
              </a:lnSpc>
            </a:pPr>
            <a:r>
              <a:rPr lang="cs-CZ" sz="1250" b="1" spc="80" dirty="0">
                <a:solidFill>
                  <a:srgbClr val="FFFFFF"/>
                </a:solidFill>
                <a:latin typeface="Trebuchet MS"/>
                <a:cs typeface="Trebuchet MS"/>
              </a:rPr>
              <a:t>dobrovoľnícky zbor </a:t>
            </a:r>
            <a:endParaRPr sz="12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4405" y="724658"/>
            <a:ext cx="1577340" cy="101053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675" spc="89" baseline="-1291" dirty="0">
                <a:solidFill>
                  <a:srgbClr val="1282D5"/>
                </a:solidFill>
              </a:rPr>
              <a:t>80</a:t>
            </a:r>
            <a:r>
              <a:rPr lang="ru-RU" sz="9675" spc="89" baseline="-1291" dirty="0">
                <a:solidFill>
                  <a:srgbClr val="1282D5"/>
                </a:solidFill>
              </a:rPr>
              <a:t>. </a:t>
            </a:r>
            <a:r>
              <a:rPr lang="ru-RU" sz="3500" spc="60" dirty="0">
                <a:solidFill>
                  <a:srgbClr val="1282D5"/>
                </a:solidFill>
              </a:rPr>
              <a:t> </a:t>
            </a:r>
            <a:endParaRPr sz="3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355" y="851564"/>
            <a:ext cx="48640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-90" dirty="0"/>
              <a:t>Cieľ</a:t>
            </a:r>
            <a:endParaRPr spc="-9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4950" y="441887"/>
            <a:ext cx="5518150" cy="2797175"/>
            <a:chOff x="234950" y="441887"/>
            <a:chExt cx="5518150" cy="2797175"/>
          </a:xfrm>
        </p:grpSpPr>
        <p:sp>
          <p:nvSpPr>
            <p:cNvPr id="4" name="object 4"/>
            <p:cNvSpPr/>
            <p:nvPr/>
          </p:nvSpPr>
          <p:spPr>
            <a:xfrm>
              <a:off x="389712" y="3075468"/>
              <a:ext cx="3987800" cy="7620"/>
            </a:xfrm>
            <a:custGeom>
              <a:avLst/>
              <a:gdLst/>
              <a:ahLst/>
              <a:cxnLst/>
              <a:rect l="l" t="t" r="r" b="b"/>
              <a:pathLst>
                <a:path w="3987800" h="7619">
                  <a:moveTo>
                    <a:pt x="3987800" y="0"/>
                  </a:moveTo>
                  <a:lnTo>
                    <a:pt x="0" y="0"/>
                  </a:lnTo>
                  <a:lnTo>
                    <a:pt x="0" y="7200"/>
                  </a:lnTo>
                  <a:lnTo>
                    <a:pt x="3987800" y="7200"/>
                  </a:lnTo>
                  <a:lnTo>
                    <a:pt x="3987800" y="0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001" y="441887"/>
              <a:ext cx="3255096" cy="27966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7441" y="442060"/>
              <a:ext cx="3525657" cy="27964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4950" y="3066413"/>
              <a:ext cx="459740" cy="26670"/>
            </a:xfrm>
            <a:custGeom>
              <a:avLst/>
              <a:gdLst/>
              <a:ahLst/>
              <a:cxnLst/>
              <a:rect l="l" t="t" r="r" b="b"/>
              <a:pathLst>
                <a:path w="459740" h="26669">
                  <a:moveTo>
                    <a:pt x="459447" y="0"/>
                  </a:moveTo>
                  <a:lnTo>
                    <a:pt x="0" y="0"/>
                  </a:lnTo>
                  <a:lnTo>
                    <a:pt x="0" y="26200"/>
                  </a:lnTo>
                  <a:lnTo>
                    <a:pt x="459447" y="26200"/>
                  </a:lnTo>
                  <a:lnTo>
                    <a:pt x="459447" y="0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5671" y="1202841"/>
            <a:ext cx="2366010" cy="883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90"/>
              </a:spcBef>
            </a:pPr>
            <a:r>
              <a:rPr lang="cs-CZ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Dobr</a:t>
            </a:r>
            <a:r>
              <a:rPr lang="ru-RU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о</a:t>
            </a:r>
            <a:r>
              <a:rPr lang="cs-CZ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voľnícke</a:t>
            </a:r>
            <a:r>
              <a:rPr lang="ru-RU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sprevádzanie </a:t>
            </a:r>
            <a:r>
              <a:rPr lang="cs-CZ" sz="1100" spc="70" dirty="0">
                <a:solidFill>
                  <a:srgbClr val="535353"/>
                </a:solidFill>
                <a:latin typeface="Microsoft Sans Serif"/>
                <a:cs typeface="Microsoft Sans Serif"/>
              </a:rPr>
              <a:t>kľúčových</a:t>
            </a:r>
            <a:r>
              <a:rPr lang="ru-RU" sz="1100" spc="70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70" dirty="0">
                <a:solidFill>
                  <a:srgbClr val="535353"/>
                </a:solidFill>
                <a:latin typeface="Microsoft Sans Serif"/>
                <a:cs typeface="Microsoft Sans Serif"/>
              </a:rPr>
              <a:t>udalosti </a:t>
            </a:r>
            <a:r>
              <a:rPr sz="1100" spc="120" dirty="0">
                <a:solidFill>
                  <a:srgbClr val="535353"/>
                </a:solidFill>
                <a:latin typeface="Microsoft Sans Serif"/>
                <a:cs typeface="Microsoft Sans Serif"/>
              </a:rPr>
              <a:t>80</a:t>
            </a:r>
            <a:r>
              <a:rPr lang="ru-RU" sz="1100" spc="120" dirty="0">
                <a:solidFill>
                  <a:srgbClr val="535353"/>
                </a:solidFill>
                <a:latin typeface="Microsoft Sans Serif"/>
                <a:cs typeface="Microsoft Sans Serif"/>
              </a:rPr>
              <a:t>.</a:t>
            </a:r>
            <a:r>
              <a:rPr lang="cs-CZ" sz="1100" spc="105" dirty="0">
                <a:solidFill>
                  <a:srgbClr val="535353"/>
                </a:solidFill>
                <a:latin typeface="Microsoft Sans Serif"/>
                <a:cs typeface="Microsoft Sans Serif"/>
              </a:rPr>
              <a:t>výročia </a:t>
            </a:r>
            <a:r>
              <a:rPr sz="1100" spc="55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95" dirty="0">
                <a:solidFill>
                  <a:srgbClr val="535353"/>
                </a:solidFill>
                <a:latin typeface="Microsoft Sans Serif"/>
                <a:cs typeface="Microsoft Sans Serif"/>
              </a:rPr>
              <a:t>Víťazstva </a:t>
            </a:r>
            <a:r>
              <a:rPr lang="cs-CZ" sz="1100" spc="80" dirty="0">
                <a:solidFill>
                  <a:srgbClr val="535353"/>
                </a:solidFill>
                <a:latin typeface="Microsoft Sans Serif"/>
                <a:cs typeface="Microsoft Sans Serif"/>
              </a:rPr>
              <a:t>vo </a:t>
            </a:r>
            <a:r>
              <a:rPr lang="cs-CZ" sz="1100" spc="85" dirty="0">
                <a:solidFill>
                  <a:srgbClr val="535353"/>
                </a:solidFill>
                <a:latin typeface="Microsoft Sans Serif"/>
                <a:cs typeface="Microsoft Sans Serif"/>
              </a:rPr>
              <a:t>Veľkej </a:t>
            </a:r>
            <a:r>
              <a:rPr sz="1100" spc="85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90" dirty="0">
                <a:solidFill>
                  <a:srgbClr val="535353"/>
                </a:solidFill>
                <a:latin typeface="Microsoft Sans Serif"/>
                <a:cs typeface="Microsoft Sans Serif"/>
              </a:rPr>
              <a:t>Vlasteneckej</a:t>
            </a:r>
            <a:r>
              <a:rPr sz="1100" spc="50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a</a:t>
            </a:r>
            <a:r>
              <a:rPr lang="ru-RU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100" dirty="0">
                <a:solidFill>
                  <a:srgbClr val="535353"/>
                </a:solidFill>
                <a:latin typeface="Microsoft Sans Serif"/>
                <a:cs typeface="Microsoft Sans Serif"/>
              </a:rPr>
              <a:t>druhej </a:t>
            </a:r>
            <a:endParaRPr lang="ru-RU" sz="1100" spc="100" dirty="0">
              <a:solidFill>
                <a:srgbClr val="535353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ct val="103499"/>
              </a:lnSpc>
              <a:spcBef>
                <a:spcPts val="90"/>
              </a:spcBef>
            </a:pPr>
            <a:r>
              <a:rPr lang="en-US" sz="1100" spc="105" dirty="0" err="1">
                <a:solidFill>
                  <a:srgbClr val="535353"/>
                </a:solidFill>
                <a:latin typeface="Microsoft Sans Serif"/>
                <a:cs typeface="Microsoft Sans Serif"/>
              </a:rPr>
              <a:t>sv</a:t>
            </a:r>
            <a:r>
              <a:rPr lang="cs-CZ" sz="1100" spc="105" dirty="0">
                <a:solidFill>
                  <a:srgbClr val="535353"/>
                </a:solidFill>
                <a:latin typeface="Microsoft Sans Serif"/>
                <a:cs typeface="Microsoft Sans Serif"/>
              </a:rPr>
              <a:t>etovej</a:t>
            </a:r>
            <a:r>
              <a:rPr lang="ru-RU" sz="1100" spc="105" dirty="0">
                <a:solidFill>
                  <a:srgbClr val="535353"/>
                </a:solidFill>
                <a:latin typeface="Microsoft Sans Serif"/>
                <a:cs typeface="Microsoft Sans Serif"/>
              </a:rPr>
              <a:t> </a:t>
            </a:r>
            <a:r>
              <a:rPr lang="cs-CZ" sz="1100" spc="105" dirty="0">
                <a:solidFill>
                  <a:srgbClr val="535353"/>
                </a:solidFill>
                <a:latin typeface="Microsoft Sans Serif"/>
                <a:cs typeface="Microsoft Sans Serif"/>
              </a:rPr>
              <a:t>vojne</a:t>
            </a:r>
            <a:endParaRPr sz="11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829" y="784260"/>
            <a:ext cx="309880" cy="309880"/>
            <a:chOff x="221829" y="784260"/>
            <a:chExt cx="309880" cy="309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265" y="882023"/>
              <a:ext cx="168071" cy="1265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4529" y="796960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80" h="284480">
                  <a:moveTo>
                    <a:pt x="141973" y="0"/>
                  </a:moveTo>
                  <a:lnTo>
                    <a:pt x="186841" y="7237"/>
                  </a:lnTo>
                  <a:lnTo>
                    <a:pt x="225810" y="27392"/>
                  </a:lnTo>
                  <a:lnTo>
                    <a:pt x="256542" y="58125"/>
                  </a:lnTo>
                  <a:lnTo>
                    <a:pt x="276696" y="97098"/>
                  </a:lnTo>
                  <a:lnTo>
                    <a:pt x="283933" y="141973"/>
                  </a:lnTo>
                  <a:lnTo>
                    <a:pt x="276696" y="186846"/>
                  </a:lnTo>
                  <a:lnTo>
                    <a:pt x="256542" y="225816"/>
                  </a:lnTo>
                  <a:lnTo>
                    <a:pt x="225810" y="256545"/>
                  </a:lnTo>
                  <a:lnTo>
                    <a:pt x="186841" y="276697"/>
                  </a:lnTo>
                  <a:lnTo>
                    <a:pt x="141973" y="283933"/>
                  </a:lnTo>
                  <a:lnTo>
                    <a:pt x="97098" y="276697"/>
                  </a:lnTo>
                  <a:lnTo>
                    <a:pt x="58125" y="256545"/>
                  </a:lnTo>
                  <a:lnTo>
                    <a:pt x="27392" y="225816"/>
                  </a:lnTo>
                  <a:lnTo>
                    <a:pt x="7237" y="186846"/>
                  </a:lnTo>
                  <a:lnTo>
                    <a:pt x="0" y="141973"/>
                  </a:lnTo>
                  <a:lnTo>
                    <a:pt x="7237" y="97098"/>
                  </a:lnTo>
                  <a:lnTo>
                    <a:pt x="27392" y="58125"/>
                  </a:lnTo>
                  <a:lnTo>
                    <a:pt x="58125" y="27392"/>
                  </a:lnTo>
                  <a:lnTo>
                    <a:pt x="97098" y="7237"/>
                  </a:lnTo>
                  <a:lnTo>
                    <a:pt x="141973" y="0"/>
                  </a:lnTo>
                  <a:close/>
                </a:path>
              </a:pathLst>
            </a:custGeom>
            <a:ln w="25400">
              <a:solidFill>
                <a:srgbClr val="0060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21829" y="1665451"/>
            <a:ext cx="309880" cy="309880"/>
            <a:chOff x="221829" y="1665451"/>
            <a:chExt cx="309880" cy="3098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265" y="1763206"/>
              <a:ext cx="168071" cy="1266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4529" y="1678151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80" h="284480">
                  <a:moveTo>
                    <a:pt x="141973" y="0"/>
                  </a:moveTo>
                  <a:lnTo>
                    <a:pt x="186841" y="7237"/>
                  </a:lnTo>
                  <a:lnTo>
                    <a:pt x="225810" y="27391"/>
                  </a:lnTo>
                  <a:lnTo>
                    <a:pt x="256542" y="58122"/>
                  </a:lnTo>
                  <a:lnTo>
                    <a:pt x="276696" y="97092"/>
                  </a:lnTo>
                  <a:lnTo>
                    <a:pt x="283933" y="141960"/>
                  </a:lnTo>
                  <a:lnTo>
                    <a:pt x="276696" y="186835"/>
                  </a:lnTo>
                  <a:lnTo>
                    <a:pt x="256542" y="225808"/>
                  </a:lnTo>
                  <a:lnTo>
                    <a:pt x="225810" y="256541"/>
                  </a:lnTo>
                  <a:lnTo>
                    <a:pt x="186841" y="276696"/>
                  </a:lnTo>
                  <a:lnTo>
                    <a:pt x="141973" y="283933"/>
                  </a:lnTo>
                  <a:lnTo>
                    <a:pt x="97098" y="276696"/>
                  </a:lnTo>
                  <a:lnTo>
                    <a:pt x="58125" y="256541"/>
                  </a:lnTo>
                  <a:lnTo>
                    <a:pt x="27392" y="225808"/>
                  </a:lnTo>
                  <a:lnTo>
                    <a:pt x="7237" y="186835"/>
                  </a:lnTo>
                  <a:lnTo>
                    <a:pt x="0" y="141960"/>
                  </a:lnTo>
                  <a:lnTo>
                    <a:pt x="7237" y="97092"/>
                  </a:lnTo>
                  <a:lnTo>
                    <a:pt x="27392" y="58122"/>
                  </a:lnTo>
                  <a:lnTo>
                    <a:pt x="58125" y="27391"/>
                  </a:lnTo>
                  <a:lnTo>
                    <a:pt x="97098" y="7237"/>
                  </a:lnTo>
                  <a:lnTo>
                    <a:pt x="141973" y="0"/>
                  </a:lnTo>
                  <a:close/>
                </a:path>
              </a:pathLst>
            </a:custGeom>
            <a:ln w="25400">
              <a:solidFill>
                <a:srgbClr val="0060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1829" y="2189149"/>
            <a:ext cx="309880" cy="309880"/>
            <a:chOff x="221829" y="2189149"/>
            <a:chExt cx="309880" cy="3098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265" y="2286909"/>
              <a:ext cx="168071" cy="1265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4529" y="220184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80" h="284480">
                  <a:moveTo>
                    <a:pt x="141973" y="0"/>
                  </a:moveTo>
                  <a:lnTo>
                    <a:pt x="186841" y="7237"/>
                  </a:lnTo>
                  <a:lnTo>
                    <a:pt x="225810" y="27391"/>
                  </a:lnTo>
                  <a:lnTo>
                    <a:pt x="256542" y="58122"/>
                  </a:lnTo>
                  <a:lnTo>
                    <a:pt x="276696" y="97092"/>
                  </a:lnTo>
                  <a:lnTo>
                    <a:pt x="283933" y="141960"/>
                  </a:lnTo>
                  <a:lnTo>
                    <a:pt x="276696" y="186840"/>
                  </a:lnTo>
                  <a:lnTo>
                    <a:pt x="256542" y="225813"/>
                  </a:lnTo>
                  <a:lnTo>
                    <a:pt x="225810" y="256544"/>
                  </a:lnTo>
                  <a:lnTo>
                    <a:pt x="186841" y="276697"/>
                  </a:lnTo>
                  <a:lnTo>
                    <a:pt x="141973" y="283933"/>
                  </a:lnTo>
                  <a:lnTo>
                    <a:pt x="97098" y="276697"/>
                  </a:lnTo>
                  <a:lnTo>
                    <a:pt x="58125" y="256544"/>
                  </a:lnTo>
                  <a:lnTo>
                    <a:pt x="27392" y="225813"/>
                  </a:lnTo>
                  <a:lnTo>
                    <a:pt x="7237" y="186840"/>
                  </a:lnTo>
                  <a:lnTo>
                    <a:pt x="0" y="141960"/>
                  </a:lnTo>
                  <a:lnTo>
                    <a:pt x="7237" y="97092"/>
                  </a:lnTo>
                  <a:lnTo>
                    <a:pt x="27392" y="58122"/>
                  </a:lnTo>
                  <a:lnTo>
                    <a:pt x="58125" y="27391"/>
                  </a:lnTo>
                  <a:lnTo>
                    <a:pt x="97098" y="7237"/>
                  </a:lnTo>
                  <a:lnTo>
                    <a:pt x="141973" y="0"/>
                  </a:lnTo>
                  <a:close/>
                </a:path>
              </a:pathLst>
            </a:custGeom>
            <a:ln w="25400">
              <a:solidFill>
                <a:srgbClr val="0060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9355" y="431976"/>
            <a:ext cx="691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-70" dirty="0"/>
              <a:t>Úlohy</a:t>
            </a:r>
            <a:endParaRPr spc="-7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234950" y="403985"/>
            <a:ext cx="5518150" cy="2834640"/>
            <a:chOff x="234950" y="403985"/>
            <a:chExt cx="5518150" cy="2834640"/>
          </a:xfrm>
        </p:grpSpPr>
        <p:sp>
          <p:nvSpPr>
            <p:cNvPr id="13" name="object 13"/>
            <p:cNvSpPr/>
            <p:nvPr/>
          </p:nvSpPr>
          <p:spPr>
            <a:xfrm>
              <a:off x="234950" y="3066413"/>
              <a:ext cx="4142740" cy="26670"/>
            </a:xfrm>
            <a:custGeom>
              <a:avLst/>
              <a:gdLst/>
              <a:ahLst/>
              <a:cxnLst/>
              <a:rect l="l" t="t" r="r" b="b"/>
              <a:pathLst>
                <a:path w="4142740" h="26669">
                  <a:moveTo>
                    <a:pt x="4142562" y="9055"/>
                  </a:moveTo>
                  <a:lnTo>
                    <a:pt x="459447" y="9055"/>
                  </a:lnTo>
                  <a:lnTo>
                    <a:pt x="459447" y="0"/>
                  </a:lnTo>
                  <a:lnTo>
                    <a:pt x="0" y="0"/>
                  </a:lnTo>
                  <a:lnTo>
                    <a:pt x="0" y="26200"/>
                  </a:lnTo>
                  <a:lnTo>
                    <a:pt x="459447" y="26200"/>
                  </a:lnTo>
                  <a:lnTo>
                    <a:pt x="459447" y="16256"/>
                  </a:lnTo>
                  <a:lnTo>
                    <a:pt x="4142562" y="16256"/>
                  </a:lnTo>
                  <a:lnTo>
                    <a:pt x="4142562" y="9055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7268" y="563434"/>
              <a:ext cx="3425818" cy="26750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8677" y="403985"/>
              <a:ext cx="2425153" cy="283451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4199" y="1105184"/>
            <a:ext cx="2279650" cy="42768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300"/>
              </a:spcBef>
            </a:pPr>
            <a:r>
              <a:rPr lang="cs-CZ" sz="950" spc="20" dirty="0">
                <a:solidFill>
                  <a:srgbClr val="535353"/>
                </a:solidFill>
                <a:latin typeface="Lucida Sans Unicode"/>
                <a:cs typeface="Lucida Sans Unicode"/>
              </a:rPr>
              <a:t>odborná príprava a funkčené povinnosti dobrovoľníkov v oblasti</a:t>
            </a:r>
            <a:r>
              <a:rPr lang="en-US" sz="950" spc="2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lang="cs-CZ" sz="950" spc="20" dirty="0">
                <a:solidFill>
                  <a:srgbClr val="535353"/>
                </a:solidFill>
                <a:latin typeface="Lucida Sans Unicode"/>
                <a:cs typeface="Lucida Sans Unicode"/>
              </a:rPr>
              <a:t>zachovávania historickej pamäti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6760" y="834820"/>
            <a:ext cx="2312670" cy="141064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1090"/>
              </a:lnSpc>
            </a:pPr>
            <a:r>
              <a:rPr lang="cs-CZ" sz="9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Vytvorenie </a:t>
            </a:r>
            <a:r>
              <a:rPr sz="95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cs-CZ" sz="95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jednotného </a:t>
            </a:r>
            <a:r>
              <a:rPr sz="95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cs-CZ" sz="95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štandardu 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6760" y="993811"/>
            <a:ext cx="1660525" cy="104067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835"/>
              </a:lnSpc>
            </a:pPr>
            <a:r>
              <a:rPr lang="cs-CZ" sz="95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prípravy </a:t>
            </a:r>
            <a:r>
              <a:rPr sz="95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cs-CZ" sz="95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dobrovoľníkov</a:t>
            </a:r>
            <a:r>
              <a:rPr sz="95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: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651" y="1904074"/>
            <a:ext cx="2219960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950" spc="20" dirty="0">
                <a:solidFill>
                  <a:srgbClr val="535353"/>
                </a:solidFill>
                <a:latin typeface="Lucida Sans Unicode"/>
                <a:cs typeface="Lucida Sans Unicode"/>
              </a:rPr>
              <a:t>zachovávania historickej pamäti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6636" y="1763206"/>
            <a:ext cx="1247140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950" dirty="0">
                <a:solidFill>
                  <a:srgbClr val="535353"/>
                </a:solidFill>
                <a:latin typeface="Lucida Sans Unicode"/>
                <a:cs typeface="Lucida Sans Unicode"/>
              </a:rPr>
              <a:t>mládeže v oblasti 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703" y="1639797"/>
            <a:ext cx="2075814" cy="144145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1135"/>
              </a:lnSpc>
            </a:pPr>
            <a:r>
              <a:rPr lang="cs-CZ" sz="9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Zlepšovanie kvality</a:t>
            </a:r>
            <a:r>
              <a:rPr lang="en-US" sz="9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en-US" sz="950" spc="8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zručností</a:t>
            </a:r>
            <a:r>
              <a:rPr lang="en-US" sz="9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a 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6760" y="1783789"/>
            <a:ext cx="683985" cy="128240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1000"/>
              </a:lnSpc>
            </a:pPr>
            <a:r>
              <a:rPr lang="cs-CZ" sz="95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vedomostí 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8703" y="2181884"/>
            <a:ext cx="1755139" cy="144780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34290">
              <a:lnSpc>
                <a:spcPts val="1065"/>
              </a:lnSpc>
            </a:pPr>
            <a:r>
              <a:rPr lang="cs-CZ" sz="95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Popularizácia štúdia 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8703" y="2326473"/>
            <a:ext cx="599440" cy="115416"/>
          </a:xfrm>
          <a:prstGeom prst="rect">
            <a:avLst/>
          </a:prstGeom>
          <a:solidFill>
            <a:srgbClr val="1282D5"/>
          </a:solidFill>
        </p:spPr>
        <p:txBody>
          <a:bodyPr vert="horz" wrap="square" lIns="0" tIns="0" rIns="0" bIns="0" rtlCol="0">
            <a:spAutoFit/>
          </a:bodyPr>
          <a:lstStyle/>
          <a:p>
            <a:pPr marL="34290">
              <a:lnSpc>
                <a:spcPts val="919"/>
              </a:lnSpc>
            </a:pPr>
            <a:r>
              <a:rPr lang="cs-CZ" sz="9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histórie</a:t>
            </a:r>
            <a:endParaRPr sz="950" dirty="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95859" y="2281246"/>
            <a:ext cx="897255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950" dirty="0">
                <a:solidFill>
                  <a:srgbClr val="535353"/>
                </a:solidFill>
                <a:latin typeface="Lucida Sans Unicode"/>
                <a:cs typeface="Lucida Sans Unicode"/>
              </a:rPr>
              <a:t>a</a:t>
            </a:r>
            <a:r>
              <a:rPr sz="950" spc="1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lang="cs-CZ" sz="950" spc="-10" dirty="0">
                <a:solidFill>
                  <a:srgbClr val="535353"/>
                </a:solidFill>
                <a:latin typeface="Lucida Sans Unicode"/>
                <a:cs typeface="Lucida Sans Unicode"/>
              </a:rPr>
              <a:t>zapojenie </a:t>
            </a:r>
            <a:endParaRPr sz="950" dirty="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0806" y="2405866"/>
            <a:ext cx="2092960" cy="42768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300"/>
              </a:spcBef>
            </a:pPr>
            <a:r>
              <a:rPr lang="cs-CZ" sz="950" dirty="0">
                <a:solidFill>
                  <a:srgbClr val="535353"/>
                </a:solidFill>
                <a:latin typeface="Lucida Sans Unicode"/>
                <a:cs typeface="Lucida Sans Unicode"/>
              </a:rPr>
              <a:t>mládeže do zachovávania historickej pamäti prostredníctvom</a:t>
            </a:r>
            <a:r>
              <a:rPr lang="en-US" sz="95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lang="en-US" sz="950" dirty="0" err="1">
                <a:solidFill>
                  <a:srgbClr val="535353"/>
                </a:solidFill>
                <a:latin typeface="Lucida Sans Unicode"/>
                <a:cs typeface="Lucida Sans Unicode"/>
              </a:rPr>
              <a:t>dobrovoľníctva</a:t>
            </a:r>
            <a:endParaRPr sz="95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200" y="413984"/>
            <a:ext cx="3941445" cy="399852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484"/>
              </a:spcBef>
            </a:pPr>
            <a:r>
              <a:rPr lang="cs-CZ" spc="-70" dirty="0"/>
              <a:t>Dobrovoľnícke sprevádzanie kľúčových</a:t>
            </a:r>
            <a:r>
              <a:rPr lang="en-US" spc="-70" dirty="0"/>
              <a:t> </a:t>
            </a:r>
            <a:r>
              <a:rPr lang="cs-CZ" spc="-70" dirty="0"/>
              <a:t>podujatí</a:t>
            </a:r>
            <a:endParaRPr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4553000" y="0"/>
            <a:ext cx="1200150" cy="1476375"/>
            <a:chOff x="4553000" y="0"/>
            <a:chExt cx="1200150" cy="14763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6076" y="0"/>
              <a:ext cx="917022" cy="12363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3000" y="824596"/>
              <a:ext cx="651408" cy="6513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49476" y="1496592"/>
            <a:ext cx="526415" cy="2114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5"/>
              </a:spcBef>
            </a:pPr>
            <a:r>
              <a:rPr lang="cs-CZ" sz="650" b="1" spc="-10" dirty="0">
                <a:solidFill>
                  <a:srgbClr val="1282D5"/>
                </a:solidFill>
                <a:latin typeface="Arial"/>
                <a:cs typeface="Arial"/>
              </a:rPr>
              <a:t>Miestne </a:t>
            </a:r>
            <a:r>
              <a:rPr sz="650" b="1" spc="500" dirty="0">
                <a:solidFill>
                  <a:srgbClr val="1282D5"/>
                </a:solidFill>
                <a:latin typeface="Arial"/>
                <a:cs typeface="Arial"/>
              </a:rPr>
              <a:t> </a:t>
            </a:r>
            <a:r>
              <a:rPr lang="cs-CZ" sz="650" b="1" spc="-10" dirty="0">
                <a:solidFill>
                  <a:srgbClr val="1282D5"/>
                </a:solidFill>
                <a:latin typeface="Arial"/>
                <a:cs typeface="Arial"/>
              </a:rPr>
              <a:t>udalosti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65194" y="1506223"/>
            <a:ext cx="682625" cy="2600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585"/>
              </a:lnSpc>
              <a:spcBef>
                <a:spcPts val="114"/>
              </a:spcBef>
            </a:pPr>
            <a:r>
              <a:rPr lang="cs-CZ" sz="500" dirty="0">
                <a:solidFill>
                  <a:srgbClr val="535353"/>
                </a:solidFill>
                <a:latin typeface="Lucida Sans Unicode"/>
                <a:cs typeface="Lucida Sans Unicode"/>
              </a:rPr>
              <a:t>Národný pochod </a:t>
            </a:r>
            <a:endParaRPr lang="en-US" sz="500" dirty="0">
              <a:solidFill>
                <a:srgbClr val="535353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ts val="585"/>
              </a:lnSpc>
              <a:spcBef>
                <a:spcPts val="114"/>
              </a:spcBef>
            </a:pPr>
            <a:r>
              <a:rPr lang="cs-CZ" sz="650" b="1" spc="-10" dirty="0">
                <a:solidFill>
                  <a:srgbClr val="1282D5"/>
                </a:solidFill>
                <a:latin typeface="Comic Sans MS"/>
                <a:cs typeface="Comic Sans MS"/>
              </a:rPr>
              <a:t>Nesmrteľný </a:t>
            </a:r>
            <a:r>
              <a:rPr sz="650" b="1" spc="-10" dirty="0">
                <a:solidFill>
                  <a:srgbClr val="1282D5"/>
                </a:solidFill>
                <a:latin typeface="Comic Sans MS"/>
                <a:cs typeface="Comic Sans MS"/>
              </a:rPr>
              <a:t> </a:t>
            </a:r>
            <a:r>
              <a:rPr lang="cs-CZ" sz="650" b="1" spc="-10" dirty="0">
                <a:solidFill>
                  <a:srgbClr val="1282D5"/>
                </a:solidFill>
                <a:latin typeface="Comic Sans MS"/>
                <a:cs typeface="Comic Sans MS"/>
              </a:rPr>
              <a:t>pluk</a:t>
            </a:r>
            <a:endParaRPr sz="650" dirty="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7667" y="1509172"/>
            <a:ext cx="696595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585"/>
              </a:lnSpc>
              <a:spcBef>
                <a:spcPts val="114"/>
              </a:spcBef>
            </a:pPr>
            <a:r>
              <a:rPr lang="cs-CZ" sz="500" spc="-10" dirty="0">
                <a:solidFill>
                  <a:srgbClr val="535353"/>
                </a:solidFill>
                <a:latin typeface="Lucida Sans Unicode"/>
                <a:cs typeface="Lucida Sans Unicode"/>
              </a:rPr>
              <a:t>Akcia </a:t>
            </a:r>
            <a:endParaRPr sz="500" dirty="0">
              <a:latin typeface="Lucida Sans Unicode"/>
              <a:cs typeface="Lucida Sans Unicode"/>
            </a:endParaRPr>
          </a:p>
          <a:p>
            <a:pPr marL="12700" marR="5080">
              <a:lnSpc>
                <a:spcPts val="750"/>
              </a:lnSpc>
              <a:spcBef>
                <a:spcPts val="35"/>
              </a:spcBef>
            </a:pPr>
            <a:r>
              <a:rPr lang="cs-CZ" sz="650" b="1" spc="35" dirty="0">
                <a:solidFill>
                  <a:srgbClr val="1282D5"/>
                </a:solidFill>
                <a:latin typeface="Comic Sans MS"/>
                <a:cs typeface="Comic Sans MS"/>
              </a:rPr>
              <a:t>Georgijevská </a:t>
            </a:r>
            <a:r>
              <a:rPr sz="650" b="1" spc="35" dirty="0">
                <a:solidFill>
                  <a:srgbClr val="1282D5"/>
                </a:solidFill>
                <a:latin typeface="Comic Sans MS"/>
                <a:cs typeface="Comic Sans MS"/>
              </a:rPr>
              <a:t> </a:t>
            </a:r>
            <a:r>
              <a:rPr lang="cs-CZ" sz="650" b="1" spc="-10" dirty="0">
                <a:solidFill>
                  <a:srgbClr val="1282D5"/>
                </a:solidFill>
                <a:latin typeface="Comic Sans MS"/>
                <a:cs typeface="Comic Sans MS"/>
              </a:rPr>
              <a:t>stužka</a:t>
            </a:r>
            <a:endParaRPr sz="650" dirty="0">
              <a:latin typeface="Comic Sans MS"/>
              <a:cs typeface="Comic Sans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73375" y="825168"/>
            <a:ext cx="651230" cy="65134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6170" y="838343"/>
            <a:ext cx="639133" cy="6391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40220" y="1487186"/>
            <a:ext cx="905510" cy="324191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750"/>
              </a:lnSpc>
              <a:spcBef>
                <a:spcPts val="165"/>
              </a:spcBef>
            </a:pPr>
            <a:r>
              <a:rPr lang="cs-CZ" sz="650" b="1" spc="-10" dirty="0">
                <a:solidFill>
                  <a:srgbClr val="1282D5"/>
                </a:solidFill>
                <a:latin typeface="Comic Sans MS"/>
                <a:cs typeface="Comic Sans MS"/>
              </a:rPr>
              <a:t>Pomoc </a:t>
            </a:r>
            <a:r>
              <a:rPr sz="650" b="1" spc="500" dirty="0">
                <a:solidFill>
                  <a:srgbClr val="1282D5"/>
                </a:solidFill>
                <a:latin typeface="Comic Sans MS"/>
                <a:cs typeface="Comic Sans MS"/>
              </a:rPr>
              <a:t>  </a:t>
            </a:r>
            <a:r>
              <a:rPr lang="cs-CZ" sz="650" b="1" spc="30" dirty="0">
                <a:solidFill>
                  <a:srgbClr val="1282D5"/>
                </a:solidFill>
                <a:latin typeface="Comic Sans MS"/>
                <a:cs typeface="Comic Sans MS"/>
              </a:rPr>
              <a:t>veteránom Veľkej Vlasteneckej</a:t>
            </a:r>
            <a:r>
              <a:rPr lang="en-US" sz="650" b="1" spc="30" dirty="0">
                <a:solidFill>
                  <a:srgbClr val="1282D5"/>
                </a:solidFill>
                <a:latin typeface="Comic Sans MS"/>
                <a:cs typeface="Comic Sans MS"/>
              </a:rPr>
              <a:t> </a:t>
            </a:r>
            <a:r>
              <a:rPr lang="en-US" sz="650" b="1" spc="30" dirty="0" err="1">
                <a:solidFill>
                  <a:srgbClr val="1282D5"/>
                </a:solidFill>
                <a:latin typeface="Comic Sans MS"/>
                <a:cs typeface="Comic Sans MS"/>
              </a:rPr>
              <a:t>vojny</a:t>
            </a:r>
            <a:endParaRPr sz="650" dirty="0">
              <a:latin typeface="Comic Sans MS"/>
              <a:cs typeface="Comic Sans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6587" y="833441"/>
            <a:ext cx="649096" cy="63555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534131" y="1490135"/>
            <a:ext cx="1137285" cy="41275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indent="1270">
              <a:lnSpc>
                <a:spcPct val="96000"/>
              </a:lnSpc>
              <a:spcBef>
                <a:spcPts val="150"/>
              </a:spcBef>
            </a:pPr>
            <a:r>
              <a:rPr lang="cs-CZ" sz="650" b="1" spc="45" dirty="0">
                <a:solidFill>
                  <a:srgbClr val="1282D5"/>
                </a:solidFill>
                <a:latin typeface="Comic Sans MS"/>
                <a:cs typeface="Comic Sans MS"/>
              </a:rPr>
              <a:t>Medzinárodné </a:t>
            </a:r>
            <a:r>
              <a:rPr sz="650" b="1" spc="45" dirty="0">
                <a:solidFill>
                  <a:srgbClr val="1282D5"/>
                </a:solidFill>
                <a:latin typeface="Comic Sans MS"/>
                <a:cs typeface="Comic Sans MS"/>
              </a:rPr>
              <a:t> </a:t>
            </a:r>
            <a:r>
              <a:rPr lang="cs-CZ" sz="650" b="1" spc="50" dirty="0">
                <a:solidFill>
                  <a:srgbClr val="1282D5"/>
                </a:solidFill>
                <a:latin typeface="Comic Sans MS"/>
                <a:cs typeface="Comic Sans MS"/>
              </a:rPr>
              <a:t>brigádnické akcie na </a:t>
            </a:r>
            <a:r>
              <a:rPr sz="650" b="1" spc="-45" dirty="0">
                <a:solidFill>
                  <a:srgbClr val="1282D5"/>
                </a:solidFill>
                <a:latin typeface="Comic Sans MS"/>
                <a:cs typeface="Comic Sans MS"/>
              </a:rPr>
              <a:t> </a:t>
            </a:r>
            <a:r>
              <a:rPr lang="cs-CZ" sz="650" b="1" dirty="0">
                <a:solidFill>
                  <a:srgbClr val="1282D5"/>
                </a:solidFill>
                <a:latin typeface="Comic Sans MS"/>
                <a:cs typeface="Comic Sans MS"/>
              </a:rPr>
              <a:t>pamätných miestach a vojenských cintorínoch</a:t>
            </a:r>
            <a:endParaRPr sz="650" dirty="0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135" y="2563076"/>
            <a:ext cx="795655" cy="34368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cs-CZ" sz="500" spc="10" dirty="0">
                <a:solidFill>
                  <a:srgbClr val="535353"/>
                </a:solidFill>
                <a:latin typeface="Lucida Sans Unicode"/>
                <a:cs typeface="Lucida Sans Unicode"/>
              </a:rPr>
              <a:t>Medzinárodná akcia </a:t>
            </a:r>
            <a:r>
              <a:rPr lang="cs-CZ" sz="700" b="1" spc="-10" dirty="0">
                <a:solidFill>
                  <a:srgbClr val="1282D5"/>
                </a:solidFill>
                <a:latin typeface="Comic Sans MS"/>
                <a:cs typeface="Comic Sans MS"/>
              </a:rPr>
              <a:t>Diktát </a:t>
            </a:r>
            <a:r>
              <a:rPr sz="700" b="1" spc="-10" dirty="0">
                <a:solidFill>
                  <a:srgbClr val="1282D5"/>
                </a:solidFill>
                <a:latin typeface="Comic Sans MS"/>
                <a:cs typeface="Comic Sans MS"/>
              </a:rPr>
              <a:t> </a:t>
            </a:r>
            <a:endParaRPr lang="en-US" sz="700" b="1" spc="-10" dirty="0">
              <a:solidFill>
                <a:srgbClr val="1282D5"/>
              </a:solidFill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cs-CZ" sz="700" b="1" spc="-10" dirty="0">
                <a:solidFill>
                  <a:srgbClr val="1282D5"/>
                </a:solidFill>
                <a:latin typeface="Comic Sans MS"/>
                <a:cs typeface="Comic Sans MS"/>
              </a:rPr>
              <a:t>Víťazstva</a:t>
            </a:r>
            <a:endParaRPr sz="700" dirty="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52918" y="2589792"/>
            <a:ext cx="795655" cy="1847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565"/>
              </a:lnSpc>
              <a:spcBef>
                <a:spcPts val="114"/>
              </a:spcBef>
            </a:pPr>
            <a:r>
              <a:rPr lang="cs-CZ" sz="500" spc="10" dirty="0">
                <a:solidFill>
                  <a:srgbClr val="535353"/>
                </a:solidFill>
                <a:latin typeface="Lucida Sans Unicode"/>
                <a:cs typeface="Lucida Sans Unicode"/>
              </a:rPr>
              <a:t>Medzinárodná akcia</a:t>
            </a:r>
            <a:endParaRPr lang="en-US" sz="500" spc="10" dirty="0">
              <a:solidFill>
                <a:srgbClr val="535353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ts val="565"/>
              </a:lnSpc>
              <a:spcBef>
                <a:spcPts val="114"/>
              </a:spcBef>
            </a:pPr>
            <a:r>
              <a:rPr lang="cs-CZ" sz="700" b="1" dirty="0">
                <a:solidFill>
                  <a:srgbClr val="1282D5"/>
                </a:solidFill>
                <a:latin typeface="Comic Sans MS"/>
                <a:cs typeface="Comic Sans MS"/>
              </a:rPr>
              <a:t>Pamätný sad</a:t>
            </a:r>
            <a:endParaRPr sz="700" dirty="0">
              <a:latin typeface="Comic Sans MS"/>
              <a:cs typeface="Comic Sans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0013" y="1917397"/>
            <a:ext cx="625642" cy="62252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52967" y="1892495"/>
            <a:ext cx="655340" cy="63557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470082" y="2570664"/>
            <a:ext cx="675005" cy="12189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6510" marR="5080" indent="-4445">
              <a:lnSpc>
                <a:spcPts val="710"/>
              </a:lnSpc>
              <a:spcBef>
                <a:spcPts val="250"/>
              </a:spcBef>
            </a:pPr>
            <a:r>
              <a:rPr lang="cs-CZ" sz="700" b="1" spc="-10" dirty="0">
                <a:solidFill>
                  <a:srgbClr val="1282D5"/>
                </a:solidFill>
                <a:latin typeface="Comic Sans MS"/>
                <a:cs typeface="Comic Sans MS"/>
              </a:rPr>
              <a:t>Sviatky </a:t>
            </a:r>
            <a:endParaRPr sz="700" dirty="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3784" y="2553178"/>
            <a:ext cx="694055" cy="22762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75"/>
              </a:spcBef>
            </a:pPr>
            <a:r>
              <a:rPr lang="cs-CZ" sz="700" b="1" dirty="0">
                <a:solidFill>
                  <a:srgbClr val="1282D5"/>
                </a:solidFill>
                <a:latin typeface="Comic Sans MS"/>
                <a:cs typeface="Comic Sans MS"/>
              </a:rPr>
              <a:t>Dni vojenskej slávy </a:t>
            </a:r>
            <a:endParaRPr sz="700" dirty="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30488" y="2569298"/>
            <a:ext cx="505459" cy="22762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75"/>
              </a:spcBef>
            </a:pPr>
            <a:r>
              <a:rPr lang="cs-CZ" sz="700" b="1" spc="-10" dirty="0">
                <a:solidFill>
                  <a:srgbClr val="1282D5"/>
                </a:solidFill>
                <a:latin typeface="Comic Sans MS"/>
                <a:cs typeface="Comic Sans MS"/>
              </a:rPr>
              <a:t>Pamätné dátumy </a:t>
            </a:r>
            <a:endParaRPr sz="700" dirty="0">
              <a:latin typeface="Comic Sans MS"/>
              <a:cs typeface="Comic Sans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93670" y="1905176"/>
            <a:ext cx="625779" cy="62579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90074" y="1902001"/>
            <a:ext cx="633412" cy="63341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34950" y="2915337"/>
            <a:ext cx="5518150" cy="177746"/>
            <a:chOff x="234950" y="2915337"/>
            <a:chExt cx="5518150" cy="177746"/>
          </a:xfrm>
        </p:grpSpPr>
        <p:sp>
          <p:nvSpPr>
            <p:cNvPr id="27" name="object 27"/>
            <p:cNvSpPr/>
            <p:nvPr/>
          </p:nvSpPr>
          <p:spPr>
            <a:xfrm>
              <a:off x="4116056" y="2915337"/>
              <a:ext cx="10160" cy="15875"/>
            </a:xfrm>
            <a:custGeom>
              <a:avLst/>
              <a:gdLst/>
              <a:ahLst/>
              <a:cxnLst/>
              <a:rect l="l" t="t" r="r" b="b"/>
              <a:pathLst>
                <a:path w="10160" h="15875">
                  <a:moveTo>
                    <a:pt x="6794" y="0"/>
                  </a:moveTo>
                  <a:lnTo>
                    <a:pt x="4229" y="0"/>
                  </a:lnTo>
                  <a:lnTo>
                    <a:pt x="3225" y="393"/>
                  </a:lnTo>
                  <a:lnTo>
                    <a:pt x="2463" y="1155"/>
                  </a:lnTo>
                  <a:lnTo>
                    <a:pt x="1701" y="1866"/>
                  </a:lnTo>
                  <a:lnTo>
                    <a:pt x="1308" y="2857"/>
                  </a:lnTo>
                  <a:lnTo>
                    <a:pt x="1308" y="4787"/>
                  </a:lnTo>
                  <a:lnTo>
                    <a:pt x="1536" y="5486"/>
                  </a:lnTo>
                  <a:lnTo>
                    <a:pt x="1917" y="6032"/>
                  </a:lnTo>
                  <a:lnTo>
                    <a:pt x="2298" y="6642"/>
                  </a:lnTo>
                  <a:lnTo>
                    <a:pt x="2857" y="7086"/>
                  </a:lnTo>
                  <a:lnTo>
                    <a:pt x="3568" y="7353"/>
                  </a:lnTo>
                  <a:lnTo>
                    <a:pt x="4229" y="7683"/>
                  </a:lnTo>
                  <a:lnTo>
                    <a:pt x="4991" y="7797"/>
                  </a:lnTo>
                  <a:lnTo>
                    <a:pt x="5816" y="7746"/>
                  </a:lnTo>
                  <a:lnTo>
                    <a:pt x="5422" y="8623"/>
                  </a:lnTo>
                  <a:lnTo>
                    <a:pt x="0" y="12839"/>
                  </a:lnTo>
                  <a:lnTo>
                    <a:pt x="2133" y="15646"/>
                  </a:lnTo>
                  <a:lnTo>
                    <a:pt x="3898" y="14655"/>
                  </a:lnTo>
                  <a:lnTo>
                    <a:pt x="5308" y="13563"/>
                  </a:lnTo>
                  <a:lnTo>
                    <a:pt x="6464" y="12344"/>
                  </a:lnTo>
                  <a:lnTo>
                    <a:pt x="7620" y="11201"/>
                  </a:lnTo>
                  <a:lnTo>
                    <a:pt x="8496" y="9994"/>
                  </a:lnTo>
                  <a:lnTo>
                    <a:pt x="9715" y="7531"/>
                  </a:lnTo>
                  <a:lnTo>
                    <a:pt x="9982" y="6311"/>
                  </a:lnTo>
                  <a:lnTo>
                    <a:pt x="9982" y="3517"/>
                  </a:lnTo>
                  <a:lnTo>
                    <a:pt x="9601" y="2311"/>
                  </a:lnTo>
                  <a:lnTo>
                    <a:pt x="7899" y="495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4950" y="3066413"/>
              <a:ext cx="5518150" cy="26670"/>
            </a:xfrm>
            <a:custGeom>
              <a:avLst/>
              <a:gdLst/>
              <a:ahLst/>
              <a:cxnLst/>
              <a:rect l="l" t="t" r="r" b="b"/>
              <a:pathLst>
                <a:path w="5518150" h="26669">
                  <a:moveTo>
                    <a:pt x="5518137" y="9055"/>
                  </a:moveTo>
                  <a:lnTo>
                    <a:pt x="474230" y="9055"/>
                  </a:lnTo>
                  <a:lnTo>
                    <a:pt x="474230" y="0"/>
                  </a:lnTo>
                  <a:lnTo>
                    <a:pt x="0" y="0"/>
                  </a:lnTo>
                  <a:lnTo>
                    <a:pt x="0" y="26200"/>
                  </a:lnTo>
                  <a:lnTo>
                    <a:pt x="474230" y="26200"/>
                  </a:lnTo>
                  <a:lnTo>
                    <a:pt x="474230" y="16256"/>
                  </a:lnTo>
                  <a:lnTo>
                    <a:pt x="5518137" y="16256"/>
                  </a:lnTo>
                  <a:lnTo>
                    <a:pt x="5518137" y="9055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50486" y="1906281"/>
            <a:ext cx="625856" cy="62603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53565" y="813440"/>
            <a:ext cx="646441" cy="6640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355" y="417572"/>
            <a:ext cx="3347720" cy="4405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lang="cs-CZ" spc="-70" dirty="0"/>
              <a:t>Centrá prípravy dobrovoľníckeho</a:t>
            </a:r>
            <a:r>
              <a:rPr lang="en-US" spc="-70" dirty="0"/>
              <a:t> </a:t>
            </a:r>
            <a:r>
              <a:rPr lang="en-US" spc="-70" dirty="0" err="1"/>
              <a:t>zboru</a:t>
            </a:r>
            <a:r>
              <a:rPr lang="en-US" spc="-70" dirty="0"/>
              <a:t> v </a:t>
            </a:r>
            <a:r>
              <a:rPr lang="en-US" spc="-70" dirty="0" err="1"/>
              <a:t>zahraničí</a:t>
            </a:r>
            <a:endParaRPr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4950" y="563434"/>
            <a:ext cx="5518150" cy="2675255"/>
            <a:chOff x="234950" y="563434"/>
            <a:chExt cx="5518150" cy="26752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7268" y="563434"/>
              <a:ext cx="3425818" cy="26750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4950" y="3066413"/>
              <a:ext cx="5375275" cy="26670"/>
            </a:xfrm>
            <a:custGeom>
              <a:avLst/>
              <a:gdLst/>
              <a:ahLst/>
              <a:cxnLst/>
              <a:rect l="l" t="t" r="r" b="b"/>
              <a:pathLst>
                <a:path w="5375275" h="26669">
                  <a:moveTo>
                    <a:pt x="5374983" y="9055"/>
                  </a:moveTo>
                  <a:lnTo>
                    <a:pt x="459447" y="9055"/>
                  </a:lnTo>
                  <a:lnTo>
                    <a:pt x="459447" y="0"/>
                  </a:lnTo>
                  <a:lnTo>
                    <a:pt x="0" y="0"/>
                  </a:lnTo>
                  <a:lnTo>
                    <a:pt x="0" y="26200"/>
                  </a:lnTo>
                  <a:lnTo>
                    <a:pt x="459447" y="26200"/>
                  </a:lnTo>
                  <a:lnTo>
                    <a:pt x="459447" y="16256"/>
                  </a:lnTo>
                  <a:lnTo>
                    <a:pt x="5374983" y="16256"/>
                  </a:lnTo>
                  <a:lnTo>
                    <a:pt x="5374983" y="9055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09007" y="978852"/>
            <a:ext cx="1875789" cy="153888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17780">
              <a:lnSpc>
                <a:spcPts val="800"/>
              </a:lnSpc>
              <a:spcBef>
                <a:spcPts val="259"/>
              </a:spcBef>
            </a:pPr>
            <a:r>
              <a:rPr lang="cs-CZ" sz="800" dirty="0">
                <a:solidFill>
                  <a:srgbClr val="535353"/>
                </a:solidFill>
                <a:latin typeface="Microsoft Sans Serif"/>
                <a:cs typeface="Microsoft Sans Serif"/>
              </a:rPr>
              <a:t>Centrum je miestom, kde sa stretávajú krajania a zahraniční občania, ktorí sa zaujímajú o históriu</a:t>
            </a:r>
            <a:endParaRPr lang="en-US" sz="800" dirty="0">
              <a:solidFill>
                <a:srgbClr val="535353"/>
              </a:solidFill>
              <a:latin typeface="Microsoft Sans Serif"/>
              <a:cs typeface="Microsoft Sans Serif"/>
            </a:endParaRPr>
          </a:p>
          <a:p>
            <a:pPr marL="12700" marR="17780">
              <a:lnSpc>
                <a:spcPts val="800"/>
              </a:lnSpc>
              <a:spcBef>
                <a:spcPts val="259"/>
              </a:spcBef>
            </a:pPr>
            <a:endParaRPr lang="en-US" sz="800" dirty="0">
              <a:solidFill>
                <a:srgbClr val="535353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r>
              <a:rPr lang="cs-CZ" sz="800" dirty="0">
                <a:latin typeface="Trebuchet MS"/>
                <a:cs typeface="Trebuchet MS"/>
              </a:rPr>
              <a:t>Zriaďovanie centier na báze ruských domov a veľvyslanectiev za účelom popularizácie štúdia histórie medzi krajanmi a zahraničnými občanmi</a:t>
            </a:r>
            <a:endParaRPr lang="en-US" sz="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800" dirty="0">
              <a:latin typeface="Trebuchet MS"/>
              <a:cs typeface="Trebuchet MS"/>
            </a:endParaRPr>
          </a:p>
          <a:p>
            <a:pPr marL="12700" marR="113030">
              <a:lnSpc>
                <a:spcPts val="810"/>
              </a:lnSpc>
              <a:spcBef>
                <a:spcPts val="5"/>
              </a:spcBef>
            </a:pPr>
            <a:r>
              <a:rPr lang="cs-CZ" sz="800" spc="20" dirty="0">
                <a:solidFill>
                  <a:srgbClr val="535353"/>
                </a:solidFill>
                <a:latin typeface="Microsoft Sans Serif"/>
                <a:cs typeface="Microsoft Sans Serif"/>
              </a:rPr>
              <a:t>Východisková základňa: zahraničné zastupiteľstvá Dobrovoľníkov Víťazstva v 60+ krajinách a partnerské organizácie v zahraničí</a:t>
            </a:r>
            <a:endParaRPr sz="800" dirty="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5570" y="735379"/>
            <a:ext cx="3247528" cy="250311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19223" y="960067"/>
            <a:ext cx="380365" cy="1557655"/>
            <a:chOff x="227796" y="984757"/>
            <a:chExt cx="380365" cy="1557655"/>
          </a:xfrm>
        </p:grpSpPr>
        <p:sp>
          <p:nvSpPr>
            <p:cNvPr id="9" name="object 9"/>
            <p:cNvSpPr/>
            <p:nvPr/>
          </p:nvSpPr>
          <p:spPr>
            <a:xfrm>
              <a:off x="227787" y="984769"/>
              <a:ext cx="380365" cy="1557655"/>
            </a:xfrm>
            <a:custGeom>
              <a:avLst/>
              <a:gdLst/>
              <a:ahLst/>
              <a:cxnLst/>
              <a:rect l="l" t="t" r="r" b="b"/>
              <a:pathLst>
                <a:path w="380365" h="1557655">
                  <a:moveTo>
                    <a:pt x="370967" y="753110"/>
                  </a:moveTo>
                  <a:lnTo>
                    <a:pt x="364350" y="703922"/>
                  </a:lnTo>
                  <a:lnTo>
                    <a:pt x="345706" y="659726"/>
                  </a:lnTo>
                  <a:lnTo>
                    <a:pt x="316763" y="622274"/>
                  </a:lnTo>
                  <a:lnTo>
                    <a:pt x="279323" y="593344"/>
                  </a:lnTo>
                  <a:lnTo>
                    <a:pt x="235127" y="574687"/>
                  </a:lnTo>
                  <a:lnTo>
                    <a:pt x="185940" y="568083"/>
                  </a:lnTo>
                  <a:lnTo>
                    <a:pt x="136740" y="574687"/>
                  </a:lnTo>
                  <a:lnTo>
                    <a:pt x="92544" y="593344"/>
                  </a:lnTo>
                  <a:lnTo>
                    <a:pt x="55092" y="622274"/>
                  </a:lnTo>
                  <a:lnTo>
                    <a:pt x="26162" y="659726"/>
                  </a:lnTo>
                  <a:lnTo>
                    <a:pt x="7505" y="703922"/>
                  </a:lnTo>
                  <a:lnTo>
                    <a:pt x="901" y="753110"/>
                  </a:lnTo>
                  <a:lnTo>
                    <a:pt x="7505" y="802297"/>
                  </a:lnTo>
                  <a:lnTo>
                    <a:pt x="26162" y="846505"/>
                  </a:lnTo>
                  <a:lnTo>
                    <a:pt x="55092" y="883958"/>
                  </a:lnTo>
                  <a:lnTo>
                    <a:pt x="92544" y="912888"/>
                  </a:lnTo>
                  <a:lnTo>
                    <a:pt x="136740" y="931532"/>
                  </a:lnTo>
                  <a:lnTo>
                    <a:pt x="185940" y="938149"/>
                  </a:lnTo>
                  <a:lnTo>
                    <a:pt x="235127" y="931532"/>
                  </a:lnTo>
                  <a:lnTo>
                    <a:pt x="279323" y="912888"/>
                  </a:lnTo>
                  <a:lnTo>
                    <a:pt x="316763" y="883958"/>
                  </a:lnTo>
                  <a:lnTo>
                    <a:pt x="345706" y="846505"/>
                  </a:lnTo>
                  <a:lnTo>
                    <a:pt x="364350" y="802297"/>
                  </a:lnTo>
                  <a:lnTo>
                    <a:pt x="370967" y="753110"/>
                  </a:lnTo>
                  <a:close/>
                </a:path>
                <a:path w="380365" h="1557655">
                  <a:moveTo>
                    <a:pt x="376872" y="188341"/>
                  </a:moveTo>
                  <a:lnTo>
                    <a:pt x="370141" y="138264"/>
                  </a:lnTo>
                  <a:lnTo>
                    <a:pt x="351155" y="93281"/>
                  </a:lnTo>
                  <a:lnTo>
                    <a:pt x="321703" y="55156"/>
                  </a:lnTo>
                  <a:lnTo>
                    <a:pt x="283591" y="25704"/>
                  </a:lnTo>
                  <a:lnTo>
                    <a:pt x="238594" y="6718"/>
                  </a:lnTo>
                  <a:lnTo>
                    <a:pt x="188531" y="0"/>
                  </a:lnTo>
                  <a:lnTo>
                    <a:pt x="138455" y="6718"/>
                  </a:lnTo>
                  <a:lnTo>
                    <a:pt x="93472" y="25704"/>
                  </a:lnTo>
                  <a:lnTo>
                    <a:pt x="55346" y="55156"/>
                  </a:lnTo>
                  <a:lnTo>
                    <a:pt x="25895" y="93281"/>
                  </a:lnTo>
                  <a:lnTo>
                    <a:pt x="6908" y="138264"/>
                  </a:lnTo>
                  <a:lnTo>
                    <a:pt x="190" y="188341"/>
                  </a:lnTo>
                  <a:lnTo>
                    <a:pt x="6908" y="238404"/>
                  </a:lnTo>
                  <a:lnTo>
                    <a:pt x="25895" y="283400"/>
                  </a:lnTo>
                  <a:lnTo>
                    <a:pt x="55346" y="321513"/>
                  </a:lnTo>
                  <a:lnTo>
                    <a:pt x="93472" y="350964"/>
                  </a:lnTo>
                  <a:lnTo>
                    <a:pt x="138455" y="369951"/>
                  </a:lnTo>
                  <a:lnTo>
                    <a:pt x="188531" y="376682"/>
                  </a:lnTo>
                  <a:lnTo>
                    <a:pt x="238594" y="369951"/>
                  </a:lnTo>
                  <a:lnTo>
                    <a:pt x="283591" y="350964"/>
                  </a:lnTo>
                  <a:lnTo>
                    <a:pt x="321703" y="321513"/>
                  </a:lnTo>
                  <a:lnTo>
                    <a:pt x="351155" y="283400"/>
                  </a:lnTo>
                  <a:lnTo>
                    <a:pt x="370141" y="238404"/>
                  </a:lnTo>
                  <a:lnTo>
                    <a:pt x="376872" y="188341"/>
                  </a:lnTo>
                  <a:close/>
                </a:path>
                <a:path w="380365" h="1557655">
                  <a:moveTo>
                    <a:pt x="379818" y="1367396"/>
                  </a:moveTo>
                  <a:lnTo>
                    <a:pt x="373037" y="1316913"/>
                  </a:lnTo>
                  <a:lnTo>
                    <a:pt x="353898" y="1271549"/>
                  </a:lnTo>
                  <a:lnTo>
                    <a:pt x="324192" y="1233119"/>
                  </a:lnTo>
                  <a:lnTo>
                    <a:pt x="285762" y="1203413"/>
                  </a:lnTo>
                  <a:lnTo>
                    <a:pt x="240398" y="1184275"/>
                  </a:lnTo>
                  <a:lnTo>
                    <a:pt x="189915" y="1177493"/>
                  </a:lnTo>
                  <a:lnTo>
                    <a:pt x="139433" y="1184275"/>
                  </a:lnTo>
                  <a:lnTo>
                    <a:pt x="94068" y="1203413"/>
                  </a:lnTo>
                  <a:lnTo>
                    <a:pt x="55626" y="1233119"/>
                  </a:lnTo>
                  <a:lnTo>
                    <a:pt x="25933" y="1271549"/>
                  </a:lnTo>
                  <a:lnTo>
                    <a:pt x="6781" y="1316913"/>
                  </a:lnTo>
                  <a:lnTo>
                    <a:pt x="0" y="1367396"/>
                  </a:lnTo>
                  <a:lnTo>
                    <a:pt x="6781" y="1417878"/>
                  </a:lnTo>
                  <a:lnTo>
                    <a:pt x="25933" y="1463243"/>
                  </a:lnTo>
                  <a:lnTo>
                    <a:pt x="55626" y="1501686"/>
                  </a:lnTo>
                  <a:lnTo>
                    <a:pt x="94068" y="1531378"/>
                  </a:lnTo>
                  <a:lnTo>
                    <a:pt x="139433" y="1550530"/>
                  </a:lnTo>
                  <a:lnTo>
                    <a:pt x="189915" y="1557312"/>
                  </a:lnTo>
                  <a:lnTo>
                    <a:pt x="240398" y="1550530"/>
                  </a:lnTo>
                  <a:lnTo>
                    <a:pt x="285762" y="1531378"/>
                  </a:lnTo>
                  <a:lnTo>
                    <a:pt x="324192" y="1501686"/>
                  </a:lnTo>
                  <a:lnTo>
                    <a:pt x="353898" y="1463243"/>
                  </a:lnTo>
                  <a:lnTo>
                    <a:pt x="373037" y="1417878"/>
                  </a:lnTo>
                  <a:lnTo>
                    <a:pt x="379818" y="1367396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090" y="1591990"/>
              <a:ext cx="229120" cy="2347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0641" y="1045468"/>
              <a:ext cx="175895" cy="258445"/>
            </a:xfrm>
            <a:custGeom>
              <a:avLst/>
              <a:gdLst/>
              <a:ahLst/>
              <a:cxnLst/>
              <a:rect l="l" t="t" r="r" b="b"/>
              <a:pathLst>
                <a:path w="175895" h="258444">
                  <a:moveTo>
                    <a:pt x="88769" y="0"/>
                  </a:moveTo>
                  <a:lnTo>
                    <a:pt x="56382" y="5786"/>
                  </a:lnTo>
                  <a:lnTo>
                    <a:pt x="28311" y="22794"/>
                  </a:lnTo>
                  <a:lnTo>
                    <a:pt x="8165" y="49424"/>
                  </a:lnTo>
                  <a:lnTo>
                    <a:pt x="0" y="75448"/>
                  </a:lnTo>
                  <a:lnTo>
                    <a:pt x="413" y="99998"/>
                  </a:lnTo>
                  <a:lnTo>
                    <a:pt x="19722" y="146896"/>
                  </a:lnTo>
                  <a:lnTo>
                    <a:pt x="55523" y="195893"/>
                  </a:lnTo>
                  <a:lnTo>
                    <a:pt x="42998" y="198725"/>
                  </a:lnTo>
                  <a:lnTo>
                    <a:pt x="29480" y="203509"/>
                  </a:lnTo>
                  <a:lnTo>
                    <a:pt x="17845" y="210712"/>
                  </a:lnTo>
                  <a:lnTo>
                    <a:pt x="11009" y="220785"/>
                  </a:lnTo>
                  <a:lnTo>
                    <a:pt x="8977" y="227617"/>
                  </a:lnTo>
                  <a:lnTo>
                    <a:pt x="11924" y="234691"/>
                  </a:lnTo>
                  <a:lnTo>
                    <a:pt x="56224" y="255469"/>
                  </a:lnTo>
                  <a:lnTo>
                    <a:pt x="87903" y="258099"/>
                  </a:lnTo>
                  <a:lnTo>
                    <a:pt x="119528" y="255416"/>
                  </a:lnTo>
                  <a:lnTo>
                    <a:pt x="146430" y="247277"/>
                  </a:lnTo>
                  <a:lnTo>
                    <a:pt x="153668" y="242976"/>
                  </a:lnTo>
                  <a:lnTo>
                    <a:pt x="87544" y="242976"/>
                  </a:lnTo>
                  <a:lnTo>
                    <a:pt x="55499" y="240043"/>
                  </a:lnTo>
                  <a:lnTo>
                    <a:pt x="30352" y="231046"/>
                  </a:lnTo>
                  <a:lnTo>
                    <a:pt x="25919" y="228278"/>
                  </a:lnTo>
                  <a:lnTo>
                    <a:pt x="23417" y="225534"/>
                  </a:lnTo>
                  <a:lnTo>
                    <a:pt x="28459" y="221521"/>
                  </a:lnTo>
                  <a:lnTo>
                    <a:pt x="36869" y="216857"/>
                  </a:lnTo>
                  <a:lnTo>
                    <a:pt x="48078" y="212955"/>
                  </a:lnTo>
                  <a:lnTo>
                    <a:pt x="59395" y="210348"/>
                  </a:lnTo>
                  <a:lnTo>
                    <a:pt x="68134" y="209571"/>
                  </a:lnTo>
                  <a:lnTo>
                    <a:pt x="106451" y="209571"/>
                  </a:lnTo>
                  <a:lnTo>
                    <a:pt x="154853" y="209482"/>
                  </a:lnTo>
                  <a:lnTo>
                    <a:pt x="153741" y="208129"/>
                  </a:lnTo>
                  <a:lnTo>
                    <a:pt x="153415" y="207970"/>
                  </a:lnTo>
                  <a:lnTo>
                    <a:pt x="87349" y="207970"/>
                  </a:lnTo>
                  <a:lnTo>
                    <a:pt x="81901" y="202662"/>
                  </a:lnTo>
                  <a:lnTo>
                    <a:pt x="80085" y="200668"/>
                  </a:lnTo>
                  <a:lnTo>
                    <a:pt x="78798" y="198721"/>
                  </a:lnTo>
                  <a:lnTo>
                    <a:pt x="73773" y="193975"/>
                  </a:lnTo>
                  <a:lnTo>
                    <a:pt x="65175" y="183637"/>
                  </a:lnTo>
                  <a:lnTo>
                    <a:pt x="62114" y="179992"/>
                  </a:lnTo>
                  <a:lnTo>
                    <a:pt x="49514" y="164055"/>
                  </a:lnTo>
                  <a:lnTo>
                    <a:pt x="25915" y="126889"/>
                  </a:lnTo>
                  <a:lnTo>
                    <a:pt x="14348" y="89792"/>
                  </a:lnTo>
                  <a:lnTo>
                    <a:pt x="14646" y="80614"/>
                  </a:lnTo>
                  <a:lnTo>
                    <a:pt x="29891" y="43026"/>
                  </a:lnTo>
                  <a:lnTo>
                    <a:pt x="70038" y="17175"/>
                  </a:lnTo>
                  <a:lnTo>
                    <a:pt x="87522" y="15167"/>
                  </a:lnTo>
                  <a:lnTo>
                    <a:pt x="135435" y="15167"/>
                  </a:lnTo>
                  <a:lnTo>
                    <a:pt x="121868" y="7031"/>
                  </a:lnTo>
                  <a:lnTo>
                    <a:pt x="88769" y="0"/>
                  </a:lnTo>
                  <a:close/>
                </a:path>
                <a:path w="175895" h="258444">
                  <a:moveTo>
                    <a:pt x="154853" y="209482"/>
                  </a:moveTo>
                  <a:lnTo>
                    <a:pt x="106526" y="209482"/>
                  </a:lnTo>
                  <a:lnTo>
                    <a:pt x="118122" y="211138"/>
                  </a:lnTo>
                  <a:lnTo>
                    <a:pt x="133098" y="215128"/>
                  </a:lnTo>
                  <a:lnTo>
                    <a:pt x="145363" y="220646"/>
                  </a:lnTo>
                  <a:lnTo>
                    <a:pt x="148830" y="226881"/>
                  </a:lnTo>
                  <a:lnTo>
                    <a:pt x="148208" y="228201"/>
                  </a:lnTo>
                  <a:lnTo>
                    <a:pt x="145845" y="230259"/>
                  </a:lnTo>
                  <a:lnTo>
                    <a:pt x="144423" y="231122"/>
                  </a:lnTo>
                  <a:lnTo>
                    <a:pt x="119511" y="239963"/>
                  </a:lnTo>
                  <a:lnTo>
                    <a:pt x="87544" y="242976"/>
                  </a:lnTo>
                  <a:lnTo>
                    <a:pt x="153668" y="242976"/>
                  </a:lnTo>
                  <a:lnTo>
                    <a:pt x="154174" y="242676"/>
                  </a:lnTo>
                  <a:lnTo>
                    <a:pt x="160604" y="236463"/>
                  </a:lnTo>
                  <a:lnTo>
                    <a:pt x="164180" y="228792"/>
                  </a:lnTo>
                  <a:lnTo>
                    <a:pt x="163359" y="219819"/>
                  </a:lnTo>
                  <a:lnTo>
                    <a:pt x="154853" y="209482"/>
                  </a:lnTo>
                  <a:close/>
                </a:path>
                <a:path w="175895" h="258444">
                  <a:moveTo>
                    <a:pt x="106451" y="209571"/>
                  </a:moveTo>
                  <a:lnTo>
                    <a:pt x="68134" y="209571"/>
                  </a:lnTo>
                  <a:lnTo>
                    <a:pt x="69264" y="211387"/>
                  </a:lnTo>
                  <a:lnTo>
                    <a:pt x="71157" y="212834"/>
                  </a:lnTo>
                  <a:lnTo>
                    <a:pt x="75640" y="217889"/>
                  </a:lnTo>
                  <a:lnTo>
                    <a:pt x="80085" y="222512"/>
                  </a:lnTo>
                  <a:lnTo>
                    <a:pt x="84327" y="227135"/>
                  </a:lnTo>
                  <a:lnTo>
                    <a:pt x="87349" y="229332"/>
                  </a:lnTo>
                  <a:lnTo>
                    <a:pt x="91031" y="225941"/>
                  </a:lnTo>
                  <a:lnTo>
                    <a:pt x="97252" y="219673"/>
                  </a:lnTo>
                  <a:lnTo>
                    <a:pt x="103315" y="213273"/>
                  </a:lnTo>
                  <a:lnTo>
                    <a:pt x="106451" y="209571"/>
                  </a:lnTo>
                  <a:close/>
                </a:path>
                <a:path w="175895" h="258444">
                  <a:moveTo>
                    <a:pt x="135435" y="15167"/>
                  </a:moveTo>
                  <a:lnTo>
                    <a:pt x="87522" y="15167"/>
                  </a:lnTo>
                  <a:lnTo>
                    <a:pt x="104990" y="17276"/>
                  </a:lnTo>
                  <a:lnTo>
                    <a:pt x="121296" y="23477"/>
                  </a:lnTo>
                  <a:lnTo>
                    <a:pt x="150367" y="51151"/>
                  </a:lnTo>
                  <a:lnTo>
                    <a:pt x="160152" y="81599"/>
                  </a:lnTo>
                  <a:lnTo>
                    <a:pt x="159758" y="94609"/>
                  </a:lnTo>
                  <a:lnTo>
                    <a:pt x="139879" y="142359"/>
                  </a:lnTo>
                  <a:lnTo>
                    <a:pt x="116966" y="174531"/>
                  </a:lnTo>
                  <a:lnTo>
                    <a:pt x="102426" y="191624"/>
                  </a:lnTo>
                  <a:lnTo>
                    <a:pt x="97662" y="197239"/>
                  </a:lnTo>
                  <a:lnTo>
                    <a:pt x="87349" y="207970"/>
                  </a:lnTo>
                  <a:lnTo>
                    <a:pt x="153415" y="207970"/>
                  </a:lnTo>
                  <a:lnTo>
                    <a:pt x="139392" y="201142"/>
                  </a:lnTo>
                  <a:lnTo>
                    <a:pt x="125956" y="197383"/>
                  </a:lnTo>
                  <a:lnTo>
                    <a:pt x="119074" y="195372"/>
                  </a:lnTo>
                  <a:lnTo>
                    <a:pt x="143864" y="163563"/>
                  </a:lnTo>
                  <a:lnTo>
                    <a:pt x="169807" y="116868"/>
                  </a:lnTo>
                  <a:lnTo>
                    <a:pt x="175271" y="81415"/>
                  </a:lnTo>
                  <a:lnTo>
                    <a:pt x="169984" y="57427"/>
                  </a:lnTo>
                  <a:lnTo>
                    <a:pt x="158847" y="36508"/>
                  </a:lnTo>
                  <a:lnTo>
                    <a:pt x="142571" y="19446"/>
                  </a:lnTo>
                  <a:lnTo>
                    <a:pt x="135435" y="151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820" y="1086484"/>
              <a:ext cx="94716" cy="943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671" y="2259448"/>
              <a:ext cx="239607" cy="1751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748" y="421181"/>
            <a:ext cx="9912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400" b="1" spc="40" dirty="0">
                <a:solidFill>
                  <a:srgbClr val="535353"/>
                </a:solidFill>
                <a:latin typeface="Arial"/>
                <a:cs typeface="Arial"/>
              </a:rPr>
              <a:t>Kontakty</a:t>
            </a:r>
            <a:r>
              <a:rPr sz="1400" b="1" spc="40" dirty="0">
                <a:solidFill>
                  <a:srgbClr val="535353"/>
                </a:solidFill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4950" y="934773"/>
            <a:ext cx="5518150" cy="2303780"/>
            <a:chOff x="234950" y="934773"/>
            <a:chExt cx="5518150" cy="2303780"/>
          </a:xfrm>
        </p:grpSpPr>
        <p:sp>
          <p:nvSpPr>
            <p:cNvPr id="4" name="object 4"/>
            <p:cNvSpPr/>
            <p:nvPr/>
          </p:nvSpPr>
          <p:spPr>
            <a:xfrm>
              <a:off x="234950" y="3066413"/>
              <a:ext cx="5042535" cy="26670"/>
            </a:xfrm>
            <a:custGeom>
              <a:avLst/>
              <a:gdLst/>
              <a:ahLst/>
              <a:cxnLst/>
              <a:rect l="l" t="t" r="r" b="b"/>
              <a:pathLst>
                <a:path w="5042535" h="26669">
                  <a:moveTo>
                    <a:pt x="5042306" y="9055"/>
                  </a:moveTo>
                  <a:lnTo>
                    <a:pt x="358927" y="9055"/>
                  </a:lnTo>
                  <a:lnTo>
                    <a:pt x="358927" y="0"/>
                  </a:lnTo>
                  <a:lnTo>
                    <a:pt x="0" y="0"/>
                  </a:lnTo>
                  <a:lnTo>
                    <a:pt x="0" y="26200"/>
                  </a:lnTo>
                  <a:lnTo>
                    <a:pt x="358927" y="26200"/>
                  </a:lnTo>
                  <a:lnTo>
                    <a:pt x="358927" y="16256"/>
                  </a:lnTo>
                  <a:lnTo>
                    <a:pt x="5042306" y="16256"/>
                  </a:lnTo>
                  <a:lnTo>
                    <a:pt x="5042306" y="9055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3693" y="934773"/>
              <a:ext cx="2689405" cy="23037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7051" y="943825"/>
              <a:ext cx="2534285" cy="1213485"/>
            </a:xfrm>
            <a:custGeom>
              <a:avLst/>
              <a:gdLst/>
              <a:ahLst/>
              <a:cxnLst/>
              <a:rect l="l" t="t" r="r" b="b"/>
              <a:pathLst>
                <a:path w="2534285" h="1213485">
                  <a:moveTo>
                    <a:pt x="110210" y="0"/>
                  </a:moveTo>
                  <a:lnTo>
                    <a:pt x="2423464" y="0"/>
                  </a:lnTo>
                  <a:lnTo>
                    <a:pt x="2466250" y="11223"/>
                  </a:lnTo>
                  <a:lnTo>
                    <a:pt x="2501290" y="41784"/>
                  </a:lnTo>
                  <a:lnTo>
                    <a:pt x="2524966" y="87016"/>
                  </a:lnTo>
                  <a:lnTo>
                    <a:pt x="2533662" y="142257"/>
                  </a:lnTo>
                  <a:lnTo>
                    <a:pt x="2533662" y="1070953"/>
                  </a:lnTo>
                  <a:lnTo>
                    <a:pt x="2524966" y="1126193"/>
                  </a:lnTo>
                  <a:lnTo>
                    <a:pt x="2501290" y="1171426"/>
                  </a:lnTo>
                  <a:lnTo>
                    <a:pt x="2466250" y="1201986"/>
                  </a:lnTo>
                  <a:lnTo>
                    <a:pt x="2423464" y="1213210"/>
                  </a:lnTo>
                  <a:lnTo>
                    <a:pt x="110210" y="1213210"/>
                  </a:lnTo>
                  <a:lnTo>
                    <a:pt x="67417" y="1201986"/>
                  </a:lnTo>
                  <a:lnTo>
                    <a:pt x="32373" y="1171426"/>
                  </a:lnTo>
                  <a:lnTo>
                    <a:pt x="8696" y="1126193"/>
                  </a:lnTo>
                  <a:lnTo>
                    <a:pt x="0" y="1070953"/>
                  </a:lnTo>
                  <a:lnTo>
                    <a:pt x="0" y="142257"/>
                  </a:lnTo>
                  <a:lnTo>
                    <a:pt x="8696" y="87016"/>
                  </a:lnTo>
                  <a:lnTo>
                    <a:pt x="32373" y="41784"/>
                  </a:lnTo>
                  <a:lnTo>
                    <a:pt x="67417" y="11223"/>
                  </a:lnTo>
                  <a:lnTo>
                    <a:pt x="110210" y="0"/>
                  </a:lnTo>
                  <a:close/>
                </a:path>
              </a:pathLst>
            </a:custGeom>
            <a:ln w="8905">
              <a:solidFill>
                <a:srgbClr val="1282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44836" y="1074445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5" h="381634">
                  <a:moveTo>
                    <a:pt x="190817" y="0"/>
                  </a:moveTo>
                  <a:lnTo>
                    <a:pt x="147065" y="5039"/>
                  </a:lnTo>
                  <a:lnTo>
                    <a:pt x="106901" y="19395"/>
                  </a:lnTo>
                  <a:lnTo>
                    <a:pt x="71471" y="41920"/>
                  </a:lnTo>
                  <a:lnTo>
                    <a:pt x="41920" y="71471"/>
                  </a:lnTo>
                  <a:lnTo>
                    <a:pt x="19395" y="106901"/>
                  </a:lnTo>
                  <a:lnTo>
                    <a:pt x="5039" y="147065"/>
                  </a:lnTo>
                  <a:lnTo>
                    <a:pt x="0" y="190817"/>
                  </a:lnTo>
                  <a:lnTo>
                    <a:pt x="5039" y="234569"/>
                  </a:lnTo>
                  <a:lnTo>
                    <a:pt x="19395" y="274733"/>
                  </a:lnTo>
                  <a:lnTo>
                    <a:pt x="41920" y="310163"/>
                  </a:lnTo>
                  <a:lnTo>
                    <a:pt x="71471" y="339714"/>
                  </a:lnTo>
                  <a:lnTo>
                    <a:pt x="106901" y="362239"/>
                  </a:lnTo>
                  <a:lnTo>
                    <a:pt x="147065" y="376595"/>
                  </a:lnTo>
                  <a:lnTo>
                    <a:pt x="190817" y="381635"/>
                  </a:lnTo>
                  <a:lnTo>
                    <a:pt x="234569" y="376595"/>
                  </a:lnTo>
                  <a:lnTo>
                    <a:pt x="274733" y="362239"/>
                  </a:lnTo>
                  <a:lnTo>
                    <a:pt x="310163" y="339714"/>
                  </a:lnTo>
                  <a:lnTo>
                    <a:pt x="339714" y="310163"/>
                  </a:lnTo>
                  <a:lnTo>
                    <a:pt x="362239" y="274733"/>
                  </a:lnTo>
                  <a:lnTo>
                    <a:pt x="376595" y="234569"/>
                  </a:lnTo>
                  <a:lnTo>
                    <a:pt x="381635" y="190817"/>
                  </a:lnTo>
                  <a:lnTo>
                    <a:pt x="376595" y="147065"/>
                  </a:lnTo>
                  <a:lnTo>
                    <a:pt x="362239" y="106901"/>
                  </a:lnTo>
                  <a:lnTo>
                    <a:pt x="339714" y="71471"/>
                  </a:lnTo>
                  <a:lnTo>
                    <a:pt x="310163" y="41920"/>
                  </a:lnTo>
                  <a:lnTo>
                    <a:pt x="274733" y="19395"/>
                  </a:lnTo>
                  <a:lnTo>
                    <a:pt x="234569" y="5039"/>
                  </a:lnTo>
                  <a:lnTo>
                    <a:pt x="190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44836" y="1074445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5" h="381634">
                  <a:moveTo>
                    <a:pt x="190817" y="0"/>
                  </a:moveTo>
                  <a:lnTo>
                    <a:pt x="147065" y="5039"/>
                  </a:lnTo>
                  <a:lnTo>
                    <a:pt x="106901" y="19395"/>
                  </a:lnTo>
                  <a:lnTo>
                    <a:pt x="71471" y="41920"/>
                  </a:lnTo>
                  <a:lnTo>
                    <a:pt x="41920" y="71471"/>
                  </a:lnTo>
                  <a:lnTo>
                    <a:pt x="19395" y="106901"/>
                  </a:lnTo>
                  <a:lnTo>
                    <a:pt x="5039" y="147065"/>
                  </a:lnTo>
                  <a:lnTo>
                    <a:pt x="0" y="190817"/>
                  </a:lnTo>
                  <a:lnTo>
                    <a:pt x="5039" y="234569"/>
                  </a:lnTo>
                  <a:lnTo>
                    <a:pt x="19395" y="274733"/>
                  </a:lnTo>
                  <a:lnTo>
                    <a:pt x="41920" y="310163"/>
                  </a:lnTo>
                  <a:lnTo>
                    <a:pt x="71471" y="339714"/>
                  </a:lnTo>
                  <a:lnTo>
                    <a:pt x="106901" y="362239"/>
                  </a:lnTo>
                  <a:lnTo>
                    <a:pt x="147065" y="376595"/>
                  </a:lnTo>
                  <a:lnTo>
                    <a:pt x="190817" y="381635"/>
                  </a:lnTo>
                  <a:lnTo>
                    <a:pt x="234569" y="376595"/>
                  </a:lnTo>
                  <a:lnTo>
                    <a:pt x="274733" y="362239"/>
                  </a:lnTo>
                  <a:lnTo>
                    <a:pt x="310163" y="339714"/>
                  </a:lnTo>
                  <a:lnTo>
                    <a:pt x="339714" y="310163"/>
                  </a:lnTo>
                  <a:lnTo>
                    <a:pt x="362239" y="274733"/>
                  </a:lnTo>
                  <a:lnTo>
                    <a:pt x="376595" y="234569"/>
                  </a:lnTo>
                  <a:lnTo>
                    <a:pt x="381635" y="190817"/>
                  </a:lnTo>
                  <a:lnTo>
                    <a:pt x="376595" y="147065"/>
                  </a:lnTo>
                  <a:lnTo>
                    <a:pt x="362239" y="106901"/>
                  </a:lnTo>
                  <a:lnTo>
                    <a:pt x="339714" y="71471"/>
                  </a:lnTo>
                  <a:lnTo>
                    <a:pt x="310163" y="41920"/>
                  </a:lnTo>
                  <a:lnTo>
                    <a:pt x="274733" y="19395"/>
                  </a:lnTo>
                  <a:lnTo>
                    <a:pt x="234569" y="5039"/>
                  </a:lnTo>
                  <a:lnTo>
                    <a:pt x="190817" y="0"/>
                  </a:lnTo>
                  <a:close/>
                </a:path>
              </a:pathLst>
            </a:custGeom>
            <a:ln w="9525">
              <a:solidFill>
                <a:srgbClr val="1282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36418" y="1140191"/>
              <a:ext cx="196215" cy="250825"/>
            </a:xfrm>
            <a:custGeom>
              <a:avLst/>
              <a:gdLst/>
              <a:ahLst/>
              <a:cxnLst/>
              <a:rect l="l" t="t" r="r" b="b"/>
              <a:pathLst>
                <a:path w="196214" h="250825">
                  <a:moveTo>
                    <a:pt x="56502" y="212623"/>
                  </a:moveTo>
                  <a:lnTo>
                    <a:pt x="55562" y="211378"/>
                  </a:lnTo>
                  <a:lnTo>
                    <a:pt x="55232" y="211378"/>
                  </a:lnTo>
                  <a:lnTo>
                    <a:pt x="56502" y="212623"/>
                  </a:lnTo>
                  <a:close/>
                </a:path>
                <a:path w="196214" h="250825">
                  <a:moveTo>
                    <a:pt x="98831" y="233629"/>
                  </a:moveTo>
                  <a:lnTo>
                    <a:pt x="96723" y="233629"/>
                  </a:lnTo>
                  <a:lnTo>
                    <a:pt x="98831" y="234873"/>
                  </a:lnTo>
                  <a:lnTo>
                    <a:pt x="98831" y="233629"/>
                  </a:lnTo>
                  <a:close/>
                </a:path>
                <a:path w="196214" h="250825">
                  <a:moveTo>
                    <a:pt x="110845" y="216382"/>
                  </a:moveTo>
                  <a:lnTo>
                    <a:pt x="80073" y="192747"/>
                  </a:lnTo>
                  <a:lnTo>
                    <a:pt x="80073" y="194284"/>
                  </a:lnTo>
                  <a:lnTo>
                    <a:pt x="79502" y="192544"/>
                  </a:lnTo>
                  <a:lnTo>
                    <a:pt x="80073" y="192747"/>
                  </a:lnTo>
                  <a:lnTo>
                    <a:pt x="80073" y="192544"/>
                  </a:lnTo>
                  <a:lnTo>
                    <a:pt x="80073" y="191211"/>
                  </a:lnTo>
                  <a:lnTo>
                    <a:pt x="80073" y="181952"/>
                  </a:lnTo>
                  <a:lnTo>
                    <a:pt x="80073" y="180975"/>
                  </a:lnTo>
                  <a:lnTo>
                    <a:pt x="87147" y="182003"/>
                  </a:lnTo>
                  <a:lnTo>
                    <a:pt x="87185" y="180975"/>
                  </a:lnTo>
                  <a:lnTo>
                    <a:pt x="87439" y="175437"/>
                  </a:lnTo>
                  <a:lnTo>
                    <a:pt x="87807" y="167170"/>
                  </a:lnTo>
                  <a:lnTo>
                    <a:pt x="87604" y="165239"/>
                  </a:lnTo>
                  <a:lnTo>
                    <a:pt x="87757" y="163436"/>
                  </a:lnTo>
                  <a:lnTo>
                    <a:pt x="88620" y="154368"/>
                  </a:lnTo>
                  <a:lnTo>
                    <a:pt x="88887" y="145427"/>
                  </a:lnTo>
                  <a:lnTo>
                    <a:pt x="87210" y="136880"/>
                  </a:lnTo>
                  <a:lnTo>
                    <a:pt x="84048" y="131521"/>
                  </a:lnTo>
                  <a:lnTo>
                    <a:pt x="82283" y="128511"/>
                  </a:lnTo>
                  <a:lnTo>
                    <a:pt x="77393" y="125501"/>
                  </a:lnTo>
                  <a:lnTo>
                    <a:pt x="77393" y="147802"/>
                  </a:lnTo>
                  <a:lnTo>
                    <a:pt x="77355" y="149682"/>
                  </a:lnTo>
                  <a:lnTo>
                    <a:pt x="76809" y="156895"/>
                  </a:lnTo>
                  <a:lnTo>
                    <a:pt x="75933" y="167601"/>
                  </a:lnTo>
                  <a:lnTo>
                    <a:pt x="75590" y="175437"/>
                  </a:lnTo>
                  <a:lnTo>
                    <a:pt x="75438" y="172605"/>
                  </a:lnTo>
                  <a:lnTo>
                    <a:pt x="68376" y="177457"/>
                  </a:lnTo>
                  <a:lnTo>
                    <a:pt x="68376" y="194779"/>
                  </a:lnTo>
                  <a:lnTo>
                    <a:pt x="64909" y="200533"/>
                  </a:lnTo>
                  <a:lnTo>
                    <a:pt x="61214" y="200787"/>
                  </a:lnTo>
                  <a:lnTo>
                    <a:pt x="56705" y="194729"/>
                  </a:lnTo>
                  <a:lnTo>
                    <a:pt x="56489" y="194284"/>
                  </a:lnTo>
                  <a:lnTo>
                    <a:pt x="56426" y="191211"/>
                  </a:lnTo>
                  <a:lnTo>
                    <a:pt x="59410" y="191909"/>
                  </a:lnTo>
                  <a:lnTo>
                    <a:pt x="65328" y="192620"/>
                  </a:lnTo>
                  <a:lnTo>
                    <a:pt x="68249" y="191211"/>
                  </a:lnTo>
                  <a:lnTo>
                    <a:pt x="68300" y="194144"/>
                  </a:lnTo>
                  <a:lnTo>
                    <a:pt x="68376" y="194779"/>
                  </a:lnTo>
                  <a:lnTo>
                    <a:pt x="68376" y="177457"/>
                  </a:lnTo>
                  <a:lnTo>
                    <a:pt x="61810" y="181952"/>
                  </a:lnTo>
                  <a:lnTo>
                    <a:pt x="61290" y="179997"/>
                  </a:lnTo>
                  <a:lnTo>
                    <a:pt x="51981" y="173939"/>
                  </a:lnTo>
                  <a:lnTo>
                    <a:pt x="50533" y="172999"/>
                  </a:lnTo>
                  <a:lnTo>
                    <a:pt x="50660" y="173939"/>
                  </a:lnTo>
                  <a:lnTo>
                    <a:pt x="50190" y="172770"/>
                  </a:lnTo>
                  <a:lnTo>
                    <a:pt x="50533" y="172999"/>
                  </a:lnTo>
                  <a:lnTo>
                    <a:pt x="50495" y="172770"/>
                  </a:lnTo>
                  <a:lnTo>
                    <a:pt x="49364" y="164426"/>
                  </a:lnTo>
                  <a:lnTo>
                    <a:pt x="48920" y="159588"/>
                  </a:lnTo>
                  <a:lnTo>
                    <a:pt x="48590" y="152006"/>
                  </a:lnTo>
                  <a:lnTo>
                    <a:pt x="48082" y="149682"/>
                  </a:lnTo>
                  <a:lnTo>
                    <a:pt x="48082" y="144627"/>
                  </a:lnTo>
                  <a:lnTo>
                    <a:pt x="50584" y="137553"/>
                  </a:lnTo>
                  <a:lnTo>
                    <a:pt x="56769" y="132765"/>
                  </a:lnTo>
                  <a:lnTo>
                    <a:pt x="64668" y="131521"/>
                  </a:lnTo>
                  <a:lnTo>
                    <a:pt x="72275" y="135039"/>
                  </a:lnTo>
                  <a:lnTo>
                    <a:pt x="76428" y="141135"/>
                  </a:lnTo>
                  <a:lnTo>
                    <a:pt x="77393" y="147802"/>
                  </a:lnTo>
                  <a:lnTo>
                    <a:pt x="77393" y="125501"/>
                  </a:lnTo>
                  <a:lnTo>
                    <a:pt x="70332" y="121132"/>
                  </a:lnTo>
                  <a:lnTo>
                    <a:pt x="55765" y="121043"/>
                  </a:lnTo>
                  <a:lnTo>
                    <a:pt x="42976" y="128562"/>
                  </a:lnTo>
                  <a:lnTo>
                    <a:pt x="36334" y="144030"/>
                  </a:lnTo>
                  <a:lnTo>
                    <a:pt x="35928" y="147802"/>
                  </a:lnTo>
                  <a:lnTo>
                    <a:pt x="36830" y="150279"/>
                  </a:lnTo>
                  <a:lnTo>
                    <a:pt x="36957" y="154368"/>
                  </a:lnTo>
                  <a:lnTo>
                    <a:pt x="39331" y="175628"/>
                  </a:lnTo>
                  <a:lnTo>
                    <a:pt x="40271" y="178308"/>
                  </a:lnTo>
                  <a:lnTo>
                    <a:pt x="41821" y="181432"/>
                  </a:lnTo>
                  <a:lnTo>
                    <a:pt x="44602" y="182168"/>
                  </a:lnTo>
                  <a:lnTo>
                    <a:pt x="44602" y="193294"/>
                  </a:lnTo>
                  <a:lnTo>
                    <a:pt x="40195" y="193662"/>
                  </a:lnTo>
                  <a:lnTo>
                    <a:pt x="30784" y="197777"/>
                  </a:lnTo>
                  <a:lnTo>
                    <a:pt x="26276" y="199301"/>
                  </a:lnTo>
                  <a:lnTo>
                    <a:pt x="18034" y="202882"/>
                  </a:lnTo>
                  <a:lnTo>
                    <a:pt x="14516" y="207695"/>
                  </a:lnTo>
                  <a:lnTo>
                    <a:pt x="13881" y="215544"/>
                  </a:lnTo>
                  <a:lnTo>
                    <a:pt x="13855" y="219722"/>
                  </a:lnTo>
                  <a:lnTo>
                    <a:pt x="13944" y="227076"/>
                  </a:lnTo>
                  <a:lnTo>
                    <a:pt x="14008" y="234569"/>
                  </a:lnTo>
                  <a:lnTo>
                    <a:pt x="16954" y="233629"/>
                  </a:lnTo>
                  <a:lnTo>
                    <a:pt x="27089" y="233629"/>
                  </a:lnTo>
                  <a:lnTo>
                    <a:pt x="25831" y="227076"/>
                  </a:lnTo>
                  <a:lnTo>
                    <a:pt x="25831" y="211378"/>
                  </a:lnTo>
                  <a:lnTo>
                    <a:pt x="29565" y="210515"/>
                  </a:lnTo>
                  <a:lnTo>
                    <a:pt x="33528" y="208965"/>
                  </a:lnTo>
                  <a:lnTo>
                    <a:pt x="41414" y="206273"/>
                  </a:lnTo>
                  <a:lnTo>
                    <a:pt x="44627" y="204698"/>
                  </a:lnTo>
                  <a:lnTo>
                    <a:pt x="48780" y="203733"/>
                  </a:lnTo>
                  <a:lnTo>
                    <a:pt x="50355" y="204787"/>
                  </a:lnTo>
                  <a:lnTo>
                    <a:pt x="51384" y="205803"/>
                  </a:lnTo>
                  <a:lnTo>
                    <a:pt x="55562" y="211378"/>
                  </a:lnTo>
                  <a:lnTo>
                    <a:pt x="70231" y="211378"/>
                  </a:lnTo>
                  <a:lnTo>
                    <a:pt x="71526" y="209118"/>
                  </a:lnTo>
                  <a:lnTo>
                    <a:pt x="73685" y="206222"/>
                  </a:lnTo>
                  <a:lnTo>
                    <a:pt x="74777" y="205409"/>
                  </a:lnTo>
                  <a:lnTo>
                    <a:pt x="75895" y="203733"/>
                  </a:lnTo>
                  <a:lnTo>
                    <a:pt x="79629" y="204597"/>
                  </a:lnTo>
                  <a:lnTo>
                    <a:pt x="83604" y="206146"/>
                  </a:lnTo>
                  <a:lnTo>
                    <a:pt x="91478" y="208826"/>
                  </a:lnTo>
                  <a:lnTo>
                    <a:pt x="94691" y="210413"/>
                  </a:lnTo>
                  <a:lnTo>
                    <a:pt x="98844" y="211378"/>
                  </a:lnTo>
                  <a:lnTo>
                    <a:pt x="98831" y="233629"/>
                  </a:lnTo>
                  <a:lnTo>
                    <a:pt x="110185" y="233629"/>
                  </a:lnTo>
                  <a:lnTo>
                    <a:pt x="110667" y="233146"/>
                  </a:lnTo>
                  <a:lnTo>
                    <a:pt x="110845" y="216382"/>
                  </a:lnTo>
                  <a:close/>
                </a:path>
                <a:path w="196214" h="250825">
                  <a:moveTo>
                    <a:pt x="112750" y="38938"/>
                  </a:moveTo>
                  <a:lnTo>
                    <a:pt x="98844" y="38938"/>
                  </a:lnTo>
                  <a:lnTo>
                    <a:pt x="98844" y="50063"/>
                  </a:lnTo>
                  <a:lnTo>
                    <a:pt x="112750" y="50063"/>
                  </a:lnTo>
                  <a:lnTo>
                    <a:pt x="112750" y="38938"/>
                  </a:lnTo>
                  <a:close/>
                </a:path>
                <a:path w="196214" h="250825">
                  <a:moveTo>
                    <a:pt x="141249" y="38938"/>
                  </a:moveTo>
                  <a:lnTo>
                    <a:pt x="127342" y="38938"/>
                  </a:lnTo>
                  <a:lnTo>
                    <a:pt x="127342" y="50063"/>
                  </a:lnTo>
                  <a:lnTo>
                    <a:pt x="141249" y="50063"/>
                  </a:lnTo>
                  <a:lnTo>
                    <a:pt x="141249" y="38938"/>
                  </a:lnTo>
                  <a:close/>
                </a:path>
                <a:path w="196214" h="250825">
                  <a:moveTo>
                    <a:pt x="185153" y="213410"/>
                  </a:moveTo>
                  <a:lnTo>
                    <a:pt x="183438" y="204444"/>
                  </a:lnTo>
                  <a:lnTo>
                    <a:pt x="182232" y="203733"/>
                  </a:lnTo>
                  <a:lnTo>
                    <a:pt x="181051" y="203034"/>
                  </a:lnTo>
                  <a:lnTo>
                    <a:pt x="176911" y="200571"/>
                  </a:lnTo>
                  <a:lnTo>
                    <a:pt x="176098" y="200291"/>
                  </a:lnTo>
                  <a:lnTo>
                    <a:pt x="162610" y="195592"/>
                  </a:lnTo>
                  <a:lnTo>
                    <a:pt x="154470" y="192379"/>
                  </a:lnTo>
                  <a:lnTo>
                    <a:pt x="154470" y="195592"/>
                  </a:lnTo>
                  <a:lnTo>
                    <a:pt x="154190" y="194818"/>
                  </a:lnTo>
                  <a:lnTo>
                    <a:pt x="154000" y="194322"/>
                  </a:lnTo>
                  <a:lnTo>
                    <a:pt x="153085" y="191833"/>
                  </a:lnTo>
                  <a:lnTo>
                    <a:pt x="154470" y="192379"/>
                  </a:lnTo>
                  <a:lnTo>
                    <a:pt x="154470" y="191833"/>
                  </a:lnTo>
                  <a:lnTo>
                    <a:pt x="154470" y="191223"/>
                  </a:lnTo>
                  <a:lnTo>
                    <a:pt x="154470" y="190525"/>
                  </a:lnTo>
                  <a:lnTo>
                    <a:pt x="154470" y="184264"/>
                  </a:lnTo>
                  <a:lnTo>
                    <a:pt x="155206" y="182245"/>
                  </a:lnTo>
                  <a:lnTo>
                    <a:pt x="156997" y="180898"/>
                  </a:lnTo>
                  <a:lnTo>
                    <a:pt x="157454" y="180098"/>
                  </a:lnTo>
                  <a:lnTo>
                    <a:pt x="159219" y="177012"/>
                  </a:lnTo>
                  <a:lnTo>
                    <a:pt x="159778" y="174307"/>
                  </a:lnTo>
                  <a:lnTo>
                    <a:pt x="160477" y="170954"/>
                  </a:lnTo>
                  <a:lnTo>
                    <a:pt x="161226" y="167386"/>
                  </a:lnTo>
                  <a:lnTo>
                    <a:pt x="162814" y="144627"/>
                  </a:lnTo>
                  <a:lnTo>
                    <a:pt x="162814" y="137223"/>
                  </a:lnTo>
                  <a:lnTo>
                    <a:pt x="159054" y="131483"/>
                  </a:lnTo>
                  <a:lnTo>
                    <a:pt x="158889" y="131229"/>
                  </a:lnTo>
                  <a:lnTo>
                    <a:pt x="155003" y="127406"/>
                  </a:lnTo>
                  <a:lnTo>
                    <a:pt x="151345" y="125552"/>
                  </a:lnTo>
                  <a:lnTo>
                    <a:pt x="151345" y="148882"/>
                  </a:lnTo>
                  <a:lnTo>
                    <a:pt x="150952" y="155587"/>
                  </a:lnTo>
                  <a:lnTo>
                    <a:pt x="150101" y="162521"/>
                  </a:lnTo>
                  <a:lnTo>
                    <a:pt x="148767" y="172758"/>
                  </a:lnTo>
                  <a:lnTo>
                    <a:pt x="151193" y="170954"/>
                  </a:lnTo>
                  <a:lnTo>
                    <a:pt x="148564" y="174307"/>
                  </a:lnTo>
                  <a:lnTo>
                    <a:pt x="148767" y="172758"/>
                  </a:lnTo>
                  <a:lnTo>
                    <a:pt x="143421" y="176733"/>
                  </a:lnTo>
                  <a:lnTo>
                    <a:pt x="143421" y="194322"/>
                  </a:lnTo>
                  <a:lnTo>
                    <a:pt x="143344" y="194818"/>
                  </a:lnTo>
                  <a:lnTo>
                    <a:pt x="143344" y="194398"/>
                  </a:lnTo>
                  <a:lnTo>
                    <a:pt x="140411" y="197421"/>
                  </a:lnTo>
                  <a:lnTo>
                    <a:pt x="138709" y="199567"/>
                  </a:lnTo>
                  <a:lnTo>
                    <a:pt x="134493" y="199567"/>
                  </a:lnTo>
                  <a:lnTo>
                    <a:pt x="134886" y="200291"/>
                  </a:lnTo>
                  <a:lnTo>
                    <a:pt x="130213" y="193890"/>
                  </a:lnTo>
                  <a:lnTo>
                    <a:pt x="130822" y="194322"/>
                  </a:lnTo>
                  <a:lnTo>
                    <a:pt x="130822" y="193890"/>
                  </a:lnTo>
                  <a:lnTo>
                    <a:pt x="130822" y="190525"/>
                  </a:lnTo>
                  <a:lnTo>
                    <a:pt x="134340" y="192887"/>
                  </a:lnTo>
                  <a:lnTo>
                    <a:pt x="139230" y="192176"/>
                  </a:lnTo>
                  <a:lnTo>
                    <a:pt x="143344" y="191223"/>
                  </a:lnTo>
                  <a:lnTo>
                    <a:pt x="143344" y="194398"/>
                  </a:lnTo>
                  <a:lnTo>
                    <a:pt x="143421" y="176733"/>
                  </a:lnTo>
                  <a:lnTo>
                    <a:pt x="143014" y="177025"/>
                  </a:lnTo>
                  <a:lnTo>
                    <a:pt x="139115" y="180098"/>
                  </a:lnTo>
                  <a:lnTo>
                    <a:pt x="133718" y="180098"/>
                  </a:lnTo>
                  <a:lnTo>
                    <a:pt x="122199" y="147154"/>
                  </a:lnTo>
                  <a:lnTo>
                    <a:pt x="123736" y="138938"/>
                  </a:lnTo>
                  <a:lnTo>
                    <a:pt x="129082" y="133413"/>
                  </a:lnTo>
                  <a:lnTo>
                    <a:pt x="136144" y="131483"/>
                  </a:lnTo>
                  <a:lnTo>
                    <a:pt x="143268" y="132994"/>
                  </a:lnTo>
                  <a:lnTo>
                    <a:pt x="148805" y="137782"/>
                  </a:lnTo>
                  <a:lnTo>
                    <a:pt x="150799" y="142811"/>
                  </a:lnTo>
                  <a:lnTo>
                    <a:pt x="151345" y="148882"/>
                  </a:lnTo>
                  <a:lnTo>
                    <a:pt x="151345" y="125552"/>
                  </a:lnTo>
                  <a:lnTo>
                    <a:pt x="140957" y="120269"/>
                  </a:lnTo>
                  <a:lnTo>
                    <a:pt x="126504" y="122186"/>
                  </a:lnTo>
                  <a:lnTo>
                    <a:pt x="115214" y="130860"/>
                  </a:lnTo>
                  <a:lnTo>
                    <a:pt x="110655" y="143941"/>
                  </a:lnTo>
                  <a:lnTo>
                    <a:pt x="111353" y="158534"/>
                  </a:lnTo>
                  <a:lnTo>
                    <a:pt x="113030" y="173951"/>
                  </a:lnTo>
                  <a:lnTo>
                    <a:pt x="115506" y="179806"/>
                  </a:lnTo>
                  <a:lnTo>
                    <a:pt x="117830" y="181787"/>
                  </a:lnTo>
                  <a:lnTo>
                    <a:pt x="119062" y="185597"/>
                  </a:lnTo>
                  <a:lnTo>
                    <a:pt x="119176" y="187680"/>
                  </a:lnTo>
                  <a:lnTo>
                    <a:pt x="118999" y="190449"/>
                  </a:lnTo>
                  <a:lnTo>
                    <a:pt x="118999" y="192608"/>
                  </a:lnTo>
                  <a:lnTo>
                    <a:pt x="116319" y="193243"/>
                  </a:lnTo>
                  <a:lnTo>
                    <a:pt x="115100" y="194144"/>
                  </a:lnTo>
                  <a:lnTo>
                    <a:pt x="112750" y="194691"/>
                  </a:lnTo>
                  <a:lnTo>
                    <a:pt x="112864" y="197421"/>
                  </a:lnTo>
                  <a:lnTo>
                    <a:pt x="115265" y="203822"/>
                  </a:lnTo>
                  <a:lnTo>
                    <a:pt x="116217" y="205828"/>
                  </a:lnTo>
                  <a:lnTo>
                    <a:pt x="118351" y="204800"/>
                  </a:lnTo>
                  <a:lnTo>
                    <a:pt x="121043" y="204063"/>
                  </a:lnTo>
                  <a:lnTo>
                    <a:pt x="123177" y="203034"/>
                  </a:lnTo>
                  <a:lnTo>
                    <a:pt x="124612" y="205752"/>
                  </a:lnTo>
                  <a:lnTo>
                    <a:pt x="128841" y="211391"/>
                  </a:lnTo>
                  <a:lnTo>
                    <a:pt x="144868" y="211391"/>
                  </a:lnTo>
                  <a:lnTo>
                    <a:pt x="148183" y="205282"/>
                  </a:lnTo>
                  <a:lnTo>
                    <a:pt x="150291" y="203733"/>
                  </a:lnTo>
                  <a:lnTo>
                    <a:pt x="167576" y="209397"/>
                  </a:lnTo>
                  <a:lnTo>
                    <a:pt x="169570" y="210159"/>
                  </a:lnTo>
                  <a:lnTo>
                    <a:pt x="171183" y="211150"/>
                  </a:lnTo>
                  <a:lnTo>
                    <a:pt x="173939" y="211391"/>
                  </a:lnTo>
                  <a:lnTo>
                    <a:pt x="173939" y="233641"/>
                  </a:lnTo>
                  <a:lnTo>
                    <a:pt x="185064" y="233641"/>
                  </a:lnTo>
                  <a:lnTo>
                    <a:pt x="185153" y="213410"/>
                  </a:lnTo>
                  <a:close/>
                </a:path>
                <a:path w="196214" h="250825">
                  <a:moveTo>
                    <a:pt x="194805" y="3683"/>
                  </a:moveTo>
                  <a:lnTo>
                    <a:pt x="191884" y="0"/>
                  </a:lnTo>
                  <a:lnTo>
                    <a:pt x="182968" y="0"/>
                  </a:lnTo>
                  <a:lnTo>
                    <a:pt x="182968" y="11125"/>
                  </a:lnTo>
                  <a:lnTo>
                    <a:pt x="182968" y="79959"/>
                  </a:lnTo>
                  <a:lnTo>
                    <a:pt x="133172" y="79959"/>
                  </a:lnTo>
                  <a:lnTo>
                    <a:pt x="132168" y="81826"/>
                  </a:lnTo>
                  <a:lnTo>
                    <a:pt x="129425" y="84315"/>
                  </a:lnTo>
                  <a:lnTo>
                    <a:pt x="128778" y="84467"/>
                  </a:lnTo>
                  <a:lnTo>
                    <a:pt x="127165" y="86042"/>
                  </a:lnTo>
                  <a:lnTo>
                    <a:pt x="121361" y="91871"/>
                  </a:lnTo>
                  <a:lnTo>
                    <a:pt x="116446" y="96901"/>
                  </a:lnTo>
                  <a:lnTo>
                    <a:pt x="110820" y="102323"/>
                  </a:lnTo>
                  <a:lnTo>
                    <a:pt x="105791" y="106387"/>
                  </a:lnTo>
                  <a:lnTo>
                    <a:pt x="105791" y="91782"/>
                  </a:lnTo>
                  <a:lnTo>
                    <a:pt x="105791" y="79959"/>
                  </a:lnTo>
                  <a:lnTo>
                    <a:pt x="86321" y="79959"/>
                  </a:lnTo>
                  <a:lnTo>
                    <a:pt x="86321" y="11125"/>
                  </a:lnTo>
                  <a:lnTo>
                    <a:pt x="182968" y="11125"/>
                  </a:lnTo>
                  <a:lnTo>
                    <a:pt x="182968" y="0"/>
                  </a:lnTo>
                  <a:lnTo>
                    <a:pt x="76936" y="0"/>
                  </a:lnTo>
                  <a:lnTo>
                    <a:pt x="74498" y="4470"/>
                  </a:lnTo>
                  <a:lnTo>
                    <a:pt x="74498" y="93357"/>
                  </a:lnTo>
                  <a:lnTo>
                    <a:pt x="84988" y="91782"/>
                  </a:lnTo>
                  <a:lnTo>
                    <a:pt x="93967" y="91782"/>
                  </a:lnTo>
                  <a:lnTo>
                    <a:pt x="93967" y="121246"/>
                  </a:lnTo>
                  <a:lnTo>
                    <a:pt x="98056" y="125349"/>
                  </a:lnTo>
                  <a:lnTo>
                    <a:pt x="103187" y="124015"/>
                  </a:lnTo>
                  <a:lnTo>
                    <a:pt x="108546" y="120459"/>
                  </a:lnTo>
                  <a:lnTo>
                    <a:pt x="115735" y="113614"/>
                  </a:lnTo>
                  <a:lnTo>
                    <a:pt x="122758" y="106387"/>
                  </a:lnTo>
                  <a:lnTo>
                    <a:pt x="128244" y="101041"/>
                  </a:lnTo>
                  <a:lnTo>
                    <a:pt x="135318" y="94488"/>
                  </a:lnTo>
                  <a:lnTo>
                    <a:pt x="139484" y="91871"/>
                  </a:lnTo>
                  <a:lnTo>
                    <a:pt x="147726" y="91528"/>
                  </a:lnTo>
                  <a:lnTo>
                    <a:pt x="166992" y="91782"/>
                  </a:lnTo>
                  <a:lnTo>
                    <a:pt x="177774" y="92062"/>
                  </a:lnTo>
                  <a:lnTo>
                    <a:pt x="186626" y="91668"/>
                  </a:lnTo>
                  <a:lnTo>
                    <a:pt x="186905" y="91528"/>
                  </a:lnTo>
                  <a:lnTo>
                    <a:pt x="192608" y="88722"/>
                  </a:lnTo>
                  <a:lnTo>
                    <a:pt x="194805" y="81356"/>
                  </a:lnTo>
                  <a:lnTo>
                    <a:pt x="194805" y="11125"/>
                  </a:lnTo>
                  <a:lnTo>
                    <a:pt x="194805" y="3683"/>
                  </a:lnTo>
                  <a:close/>
                </a:path>
                <a:path w="196214" h="250825">
                  <a:moveTo>
                    <a:pt x="196176" y="239191"/>
                  </a:moveTo>
                  <a:lnTo>
                    <a:pt x="0" y="239191"/>
                  </a:lnTo>
                  <a:lnTo>
                    <a:pt x="0" y="250317"/>
                  </a:lnTo>
                  <a:lnTo>
                    <a:pt x="196176" y="250317"/>
                  </a:lnTo>
                  <a:lnTo>
                    <a:pt x="196176" y="239191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008" y="1015865"/>
              <a:ext cx="2428163" cy="105924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93678" y="1179121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207" y="0"/>
                  </a:moveTo>
                  <a:lnTo>
                    <a:pt x="0" y="0"/>
                  </a:lnTo>
                  <a:lnTo>
                    <a:pt x="0" y="11125"/>
                  </a:lnTo>
                  <a:lnTo>
                    <a:pt x="13207" y="11125"/>
                  </a:lnTo>
                  <a:lnTo>
                    <a:pt x="13207" y="0"/>
                  </a:lnTo>
                  <a:close/>
                </a:path>
              </a:pathLst>
            </a:custGeom>
            <a:solidFill>
              <a:srgbClr val="128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12117" y="1195134"/>
            <a:ext cx="3174033" cy="6046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75"/>
              </a:lnSpc>
              <a:spcBef>
                <a:spcPts val="105"/>
              </a:spcBef>
            </a:pPr>
            <a:r>
              <a:rPr lang="cs-CZ" sz="1950" spc="55" dirty="0">
                <a:latin typeface="Lucida Sans Unicode"/>
                <a:cs typeface="Lucida Sans Unicode"/>
              </a:rPr>
              <a:t>Dobrovoľnícky zbor </a:t>
            </a:r>
            <a:r>
              <a:rPr lang="cs-CZ" sz="1950" spc="65" dirty="0">
                <a:solidFill>
                  <a:srgbClr val="1282D5"/>
                </a:solidFill>
              </a:rPr>
              <a:t>80.</a:t>
            </a:r>
            <a:r>
              <a:rPr lang="en-US" sz="1950" spc="65" dirty="0">
                <a:solidFill>
                  <a:srgbClr val="1282D5"/>
                </a:solidFill>
              </a:rPr>
              <a:t> </a:t>
            </a:r>
            <a:r>
              <a:rPr lang="cs-CZ" sz="1950" spc="65" dirty="0">
                <a:solidFill>
                  <a:srgbClr val="1282D5"/>
                </a:solidFill>
              </a:rPr>
              <a:t>výročia Víťazstva</a:t>
            </a:r>
            <a:endParaRPr sz="195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543" y="1877338"/>
            <a:ext cx="3625850" cy="830580"/>
          </a:xfrm>
          <a:custGeom>
            <a:avLst/>
            <a:gdLst/>
            <a:ahLst/>
            <a:cxnLst/>
            <a:rect l="l" t="t" r="r" b="b"/>
            <a:pathLst>
              <a:path w="3625850" h="830580">
                <a:moveTo>
                  <a:pt x="3625227" y="0"/>
                </a:moveTo>
                <a:lnTo>
                  <a:pt x="0" y="0"/>
                </a:lnTo>
                <a:lnTo>
                  <a:pt x="0" y="829983"/>
                </a:lnTo>
                <a:lnTo>
                  <a:pt x="3625227" y="829983"/>
                </a:lnTo>
                <a:lnTo>
                  <a:pt x="3625227" y="0"/>
                </a:lnTo>
                <a:close/>
              </a:path>
            </a:pathLst>
          </a:custGeom>
          <a:solidFill>
            <a:srgbClr val="128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328590" y="1879263"/>
            <a:ext cx="1795145" cy="829073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ts val="1889"/>
              </a:lnSpc>
              <a:spcBef>
                <a:spcPts val="365"/>
              </a:spcBef>
            </a:pPr>
            <a:r>
              <a:rPr lang="cs-CZ" sz="175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PAMÄŤ, </a:t>
            </a:r>
            <a:endParaRPr lang="en-US" sz="1750" spc="55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ts val="1889"/>
              </a:lnSpc>
              <a:spcBef>
                <a:spcPts val="365"/>
              </a:spcBef>
            </a:pPr>
            <a:r>
              <a:rPr lang="cs-CZ" sz="175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KTORÁ NÁS SPÁJA</a:t>
            </a:r>
            <a:endParaRPr sz="1750" dirty="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83411" y="292098"/>
            <a:ext cx="3070225" cy="2946400"/>
            <a:chOff x="2683411" y="292098"/>
            <a:chExt cx="3070225" cy="29464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2049" y="734513"/>
              <a:ext cx="2761049" cy="25039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3411" y="292098"/>
              <a:ext cx="3069687" cy="294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206</Words>
  <Application>Microsoft Office PowerPoint</Application>
  <PresentationFormat>Произвольный</PresentationFormat>
  <Paragraphs>60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SimSun-ExtB</vt:lpstr>
      <vt:lpstr>Arial</vt:lpstr>
      <vt:lpstr>Arial Black</vt:lpstr>
      <vt:lpstr>Calibri</vt:lpstr>
      <vt:lpstr>Comic Sans MS</vt:lpstr>
      <vt:lpstr>Lucida Sans Unicode</vt:lpstr>
      <vt:lpstr>Microsoft Sans Serif</vt:lpstr>
      <vt:lpstr>Times New Roman</vt:lpstr>
      <vt:lpstr>Trebuchet MS</vt:lpstr>
      <vt:lpstr>Office Theme</vt:lpstr>
      <vt:lpstr>DOBROVOĽNÍCI  VÍŤAZSTVA</vt:lpstr>
      <vt:lpstr>850 000</vt:lpstr>
      <vt:lpstr>80.  </vt:lpstr>
      <vt:lpstr>Cieľ</vt:lpstr>
      <vt:lpstr>Úlohy</vt:lpstr>
      <vt:lpstr>Dobrovoľnícke sprevádzanie kľúčových podujatí</vt:lpstr>
      <vt:lpstr>Centrá prípravy dobrovoľníckeho zboru v zahraničí</vt:lpstr>
      <vt:lpstr>Презентация PowerPoint</vt:lpstr>
      <vt:lpstr>Dobrovoľnícky zbor 80. výročia Víťazstva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концепция.cdr</dc:title>
  <dc:creator>User</dc:creator>
  <cp:lastModifiedBy>Агафья Лыкова</cp:lastModifiedBy>
  <cp:revision>8</cp:revision>
  <dcterms:created xsi:type="dcterms:W3CDTF">2024-10-11T10:13:34Z</dcterms:created>
  <dcterms:modified xsi:type="dcterms:W3CDTF">2024-10-27T18:14:21Z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2024-07-17T00:00:00Z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2024-10-11T00:00:00Z</vt:filetime>
  </property>
  <property fmtid="{D5CDD505-2E9C-101B-9397-08002B2CF9AE}" pid="5" name="Producer">
    <vt:lpwstr>macOS Версия 14.3.1 (Выпуск 23D60) Quartz PDFContext</vt:lpwstr>
  </property>
</Properties>
</file>